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9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0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  <p:sldMasterId id="2147483750" r:id="rId2"/>
    <p:sldMasterId id="2147483895" r:id="rId3"/>
    <p:sldMasterId id="2147483913" r:id="rId4"/>
    <p:sldMasterId id="2147484009" r:id="rId5"/>
    <p:sldMasterId id="2147484129" r:id="rId6"/>
    <p:sldMasterId id="2147484141" r:id="rId7"/>
    <p:sldMasterId id="2147484238" r:id="rId8"/>
    <p:sldMasterId id="2147484473" r:id="rId9"/>
    <p:sldMasterId id="2147484503" r:id="rId10"/>
    <p:sldMasterId id="2147484515" r:id="rId11"/>
  </p:sldMasterIdLst>
  <p:notesMasterIdLst>
    <p:notesMasterId r:id="rId35"/>
  </p:notesMasterIdLst>
  <p:sldIdLst>
    <p:sldId id="256" r:id="rId12"/>
    <p:sldId id="273" r:id="rId13"/>
    <p:sldId id="287" r:id="rId14"/>
    <p:sldId id="258" r:id="rId15"/>
    <p:sldId id="267" r:id="rId16"/>
    <p:sldId id="259" r:id="rId17"/>
    <p:sldId id="274" r:id="rId18"/>
    <p:sldId id="269" r:id="rId19"/>
    <p:sldId id="260" r:id="rId20"/>
    <p:sldId id="270" r:id="rId21"/>
    <p:sldId id="261" r:id="rId22"/>
    <p:sldId id="275" r:id="rId23"/>
    <p:sldId id="262" r:id="rId24"/>
    <p:sldId id="276" r:id="rId25"/>
    <p:sldId id="277" r:id="rId26"/>
    <p:sldId id="285" r:id="rId27"/>
    <p:sldId id="282" r:id="rId28"/>
    <p:sldId id="281" r:id="rId29"/>
    <p:sldId id="280" r:id="rId30"/>
    <p:sldId id="283" r:id="rId31"/>
    <p:sldId id="286" r:id="rId32"/>
    <p:sldId id="284" r:id="rId33"/>
    <p:sldId id="26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tableStyles" Target="tableStyles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28BB6-1390-4087-A844-DE95CD618D14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D38987C-EB87-4756-9254-961B9773261A}">
      <dgm:prSet/>
      <dgm:spPr/>
      <dgm:t>
        <a:bodyPr/>
        <a:lstStyle/>
        <a:p>
          <a:r>
            <a:rPr lang="en-US" b="1" dirty="0"/>
            <a:t>Definition:</a:t>
          </a:r>
          <a:r>
            <a:rPr lang="en-US" dirty="0"/>
            <a:t> The mathematical average of a data.</a:t>
          </a:r>
        </a:p>
      </dgm:t>
    </dgm:pt>
    <dgm:pt modelId="{BAD30280-4DA3-407E-AF0B-1B325B5477A8}" type="parTrans" cxnId="{59355FA2-C877-4BA1-AF35-7B4E5AB9F53F}">
      <dgm:prSet/>
      <dgm:spPr/>
      <dgm:t>
        <a:bodyPr/>
        <a:lstStyle/>
        <a:p>
          <a:endParaRPr lang="en-US"/>
        </a:p>
      </dgm:t>
    </dgm:pt>
    <dgm:pt modelId="{08BD0E06-CFCF-4D11-B2D3-59E2AD3DFB1F}" type="sibTrans" cxnId="{59355FA2-C877-4BA1-AF35-7B4E5AB9F53F}">
      <dgm:prSet phldrT="1"/>
      <dgm:spPr/>
      <dgm:t>
        <a:bodyPr/>
        <a:lstStyle/>
        <a:p>
          <a:r>
            <a:rPr lang="en-US"/>
            <a:t>1</a:t>
          </a:r>
        </a:p>
      </dgm:t>
    </dgm:pt>
    <dgm:pt modelId="{4995A75F-94DD-456B-88BB-F867C2E46477}">
      <dgm:prSet/>
      <dgm:spPr/>
      <dgm:t>
        <a:bodyPr/>
        <a:lstStyle/>
        <a:p>
          <a:r>
            <a:rPr lang="en-US" b="1" dirty="0"/>
            <a:t>Formula:</a:t>
          </a:r>
          <a:r>
            <a:rPr lang="en-US" dirty="0"/>
            <a:t> Mean = ΣX / n</a:t>
          </a:r>
        </a:p>
        <a:p>
          <a:r>
            <a:rPr lang="en-US" dirty="0"/>
            <a:t>ΣX of a data set is the sum of all the data divided by the count n.</a:t>
          </a:r>
        </a:p>
      </dgm:t>
    </dgm:pt>
    <dgm:pt modelId="{A15E902C-B509-461A-95E5-DA222A717AE6}" type="parTrans" cxnId="{837F6C84-DE2F-4D34-8F79-412D82897A62}">
      <dgm:prSet/>
      <dgm:spPr/>
      <dgm:t>
        <a:bodyPr/>
        <a:lstStyle/>
        <a:p>
          <a:endParaRPr lang="en-US"/>
        </a:p>
      </dgm:t>
    </dgm:pt>
    <dgm:pt modelId="{2CA67BE7-3E7B-4E97-9577-9FF8A8C7E5F2}" type="sibTrans" cxnId="{837F6C84-DE2F-4D34-8F79-412D82897A62}">
      <dgm:prSet phldrT="2"/>
      <dgm:spPr/>
      <dgm:t>
        <a:bodyPr/>
        <a:lstStyle/>
        <a:p>
          <a:r>
            <a:rPr lang="en-US"/>
            <a:t>2</a:t>
          </a:r>
        </a:p>
      </dgm:t>
    </dgm:pt>
    <dgm:pt modelId="{F2F9179B-31F3-4BD1-98B7-09BC6ED1ED66}">
      <dgm:prSet/>
      <dgm:spPr/>
      <dgm:t>
        <a:bodyPr/>
        <a:lstStyle/>
        <a:p>
          <a:r>
            <a:rPr lang="en-US" b="1" dirty="0"/>
            <a:t>Importance: </a:t>
          </a:r>
          <a:r>
            <a:rPr lang="en-US" dirty="0"/>
            <a:t>It condenses a large amount of data into a single value, making it easier to communicate and interpret the results.</a:t>
          </a:r>
        </a:p>
      </dgm:t>
    </dgm:pt>
    <dgm:pt modelId="{4D1696F4-B76F-453A-A06E-E2CB29DF15DB}" type="parTrans" cxnId="{EC0C0601-398A-4B25-B682-EC055E3ACEE5}">
      <dgm:prSet/>
      <dgm:spPr/>
      <dgm:t>
        <a:bodyPr/>
        <a:lstStyle/>
        <a:p>
          <a:endParaRPr lang="en-US"/>
        </a:p>
      </dgm:t>
    </dgm:pt>
    <dgm:pt modelId="{2B82EDD4-1F44-4E2A-B61E-CDE4F80229B1}" type="sibTrans" cxnId="{EC0C0601-398A-4B25-B682-EC055E3ACEE5}">
      <dgm:prSet phldrT="3"/>
      <dgm:spPr/>
      <dgm:t>
        <a:bodyPr/>
        <a:lstStyle/>
        <a:p>
          <a:r>
            <a:rPr lang="en-US"/>
            <a:t>3</a:t>
          </a:r>
        </a:p>
      </dgm:t>
    </dgm:pt>
    <dgm:pt modelId="{9132FF09-D23A-4F1F-A312-8D75AEAC36AE}">
      <dgm:prSet/>
      <dgm:spPr/>
      <dgm:t>
        <a:bodyPr/>
        <a:lstStyle/>
        <a:p>
          <a:r>
            <a:rPr lang="en-US" b="1" dirty="0"/>
            <a:t>When to use: </a:t>
          </a:r>
          <a:r>
            <a:rPr lang="en-US" dirty="0"/>
            <a:t>It’s best to use when the distribution of dataset is mostly symmetrical and there are no outliers.</a:t>
          </a:r>
        </a:p>
      </dgm:t>
    </dgm:pt>
    <dgm:pt modelId="{2B35A47C-7F5F-4ECC-8FED-D0A130E0CDB9}" type="parTrans" cxnId="{267CE707-A193-4DA1-8D8A-9654BAA7BD08}">
      <dgm:prSet/>
      <dgm:spPr/>
      <dgm:t>
        <a:bodyPr/>
        <a:lstStyle/>
        <a:p>
          <a:endParaRPr lang="en-US"/>
        </a:p>
      </dgm:t>
    </dgm:pt>
    <dgm:pt modelId="{E9465D9A-9347-4A9C-8655-B709A3B4FAC7}" type="sibTrans" cxnId="{267CE707-A193-4DA1-8D8A-9654BAA7BD08}">
      <dgm:prSet phldrT="4"/>
      <dgm:spPr/>
      <dgm:t>
        <a:bodyPr/>
        <a:lstStyle/>
        <a:p>
          <a:r>
            <a:rPr lang="en-US"/>
            <a:t>4</a:t>
          </a:r>
        </a:p>
      </dgm:t>
    </dgm:pt>
    <dgm:pt modelId="{4E65B175-7F77-4424-995F-D0A424E6A5C6}">
      <dgm:prSet/>
      <dgm:spPr/>
      <dgm:t>
        <a:bodyPr/>
        <a:lstStyle/>
        <a:p>
          <a:r>
            <a:rPr lang="en-US" b="1" dirty="0"/>
            <a:t>Example:</a:t>
          </a:r>
          <a:r>
            <a:rPr lang="en-US" dirty="0"/>
            <a:t> Average Sleep Hours in the dataset to analyze sleeping patterns among individuals with anxiety.</a:t>
          </a:r>
        </a:p>
      </dgm:t>
    </dgm:pt>
    <dgm:pt modelId="{6834D433-FFB5-4BE4-9C09-1B11A5AFE06F}" type="parTrans" cxnId="{1B96DFC8-E5C2-42BF-9B6A-B07B2CB4C850}">
      <dgm:prSet/>
      <dgm:spPr/>
      <dgm:t>
        <a:bodyPr/>
        <a:lstStyle/>
        <a:p>
          <a:endParaRPr lang="en-US"/>
        </a:p>
      </dgm:t>
    </dgm:pt>
    <dgm:pt modelId="{64A84055-26F6-4CAB-9DC2-B6F50AC5663E}" type="sibTrans" cxnId="{1B96DFC8-E5C2-42BF-9B6A-B07B2CB4C850}">
      <dgm:prSet phldrT="5"/>
      <dgm:spPr/>
      <dgm:t>
        <a:bodyPr/>
        <a:lstStyle/>
        <a:p>
          <a:r>
            <a:rPr lang="en-US"/>
            <a:t>5</a:t>
          </a:r>
        </a:p>
      </dgm:t>
    </dgm:pt>
    <dgm:pt modelId="{D68A0CAF-BE36-4D4F-8A32-ABB68A71D283}">
      <dgm:prSet/>
      <dgm:spPr/>
      <dgm:t>
        <a:bodyPr/>
        <a:lstStyle/>
        <a:p>
          <a:pPr marL="0" lvl="0" indent="0" algn="l" defTabSz="577850">
            <a:spcBef>
              <a:spcPct val="0"/>
            </a:spcBef>
            <a:spcAft>
              <a:spcPct val="35000"/>
            </a:spcAft>
            <a:buNone/>
          </a:pPr>
          <a:r>
            <a:rPr lang="en-US" b="1" kern="1200" dirty="0">
              <a:latin typeface="Calibri"/>
              <a:ea typeface="+mn-ea"/>
              <a:cs typeface="+mn-cs"/>
            </a:rPr>
            <a:t>Mean Sleep Hours=</a:t>
          </a:r>
        </a:p>
        <a:p>
          <a:pPr marL="0" lvl="0" indent="0" algn="l" defTabSz="577850">
            <a:spcBef>
              <a:spcPct val="0"/>
            </a:spcBef>
            <a:spcAft>
              <a:spcPct val="35000"/>
            </a:spcAft>
            <a:buNone/>
          </a:pPr>
          <a:r>
            <a:rPr lang="en-US" b="0" u="none" kern="1200" dirty="0">
              <a:latin typeface="Calibri"/>
              <a:ea typeface="+mn-ea"/>
              <a:cs typeface="+mn-cs"/>
            </a:rPr>
            <a:t>(∑Sleep Hours of all individuals​)</a:t>
          </a:r>
        </a:p>
        <a:p>
          <a:pPr marL="0" lvl="0" indent="0" algn="ctr" defTabSz="577850">
            <a:spcBef>
              <a:spcPct val="0"/>
            </a:spcBef>
            <a:spcAft>
              <a:spcPct val="35000"/>
            </a:spcAft>
            <a:buNone/>
          </a:pPr>
          <a:r>
            <a:rPr lang="en-US" b="1" u="none" kern="1200" dirty="0">
              <a:latin typeface="Calibri"/>
              <a:ea typeface="+mn-ea"/>
              <a:cs typeface="+mn-cs"/>
            </a:rPr>
            <a:t>÷</a:t>
          </a:r>
        </a:p>
        <a:p>
          <a:pPr marL="0" lvl="0" indent="0" algn="l" defTabSz="577850">
            <a:spcBef>
              <a:spcPct val="0"/>
            </a:spcBef>
            <a:spcAft>
              <a:spcPct val="35000"/>
            </a:spcAft>
            <a:buNone/>
          </a:pPr>
          <a:r>
            <a:rPr lang="en-US" b="0" u="none" kern="1200" dirty="0">
              <a:latin typeface="Calibri"/>
              <a:ea typeface="+mn-ea"/>
              <a:cs typeface="+mn-cs"/>
            </a:rPr>
            <a:t>(</a:t>
          </a:r>
          <a:r>
            <a:rPr lang="en-US" b="0" kern="1200" dirty="0">
              <a:latin typeface="Calibri"/>
              <a:ea typeface="+mn-ea"/>
              <a:cs typeface="+mn-cs"/>
            </a:rPr>
            <a:t>Total number of individuals)</a:t>
          </a:r>
        </a:p>
      </dgm:t>
    </dgm:pt>
    <dgm:pt modelId="{F3A19A79-6395-461A-ABE3-65C405FFC356}" type="parTrans" cxnId="{7D4BF6CD-5C78-4AB4-8A30-95236BE95EAA}">
      <dgm:prSet/>
      <dgm:spPr/>
      <dgm:t>
        <a:bodyPr/>
        <a:lstStyle/>
        <a:p>
          <a:endParaRPr lang="en-US"/>
        </a:p>
      </dgm:t>
    </dgm:pt>
    <dgm:pt modelId="{3CA28B71-0CF3-4FCA-A40C-D1ABFCFF3CF7}" type="sibTrans" cxnId="{7D4BF6CD-5C78-4AB4-8A30-95236BE95EAA}">
      <dgm:prSet phldrT="6"/>
      <dgm:spPr/>
      <dgm:t>
        <a:bodyPr/>
        <a:lstStyle/>
        <a:p>
          <a:r>
            <a:rPr lang="en-US"/>
            <a:t>6</a:t>
          </a:r>
        </a:p>
      </dgm:t>
    </dgm:pt>
    <dgm:pt modelId="{41C6C3A7-B30C-43A4-94D8-EC18D6303B8F}" type="pres">
      <dgm:prSet presAssocID="{4FD28BB6-1390-4087-A844-DE95CD618D14}" presName="linearFlow" presStyleCnt="0">
        <dgm:presLayoutVars>
          <dgm:dir/>
          <dgm:animLvl val="lvl"/>
          <dgm:resizeHandles val="exact"/>
        </dgm:presLayoutVars>
      </dgm:prSet>
      <dgm:spPr/>
    </dgm:pt>
    <dgm:pt modelId="{AC8671FD-1C7B-4126-85A6-6805623E15FD}" type="pres">
      <dgm:prSet presAssocID="{ED38987C-EB87-4756-9254-961B9773261A}" presName="compositeNode" presStyleCnt="0"/>
      <dgm:spPr/>
    </dgm:pt>
    <dgm:pt modelId="{622874E5-40D6-448A-82B5-F936EAEE79D4}" type="pres">
      <dgm:prSet presAssocID="{ED38987C-EB87-4756-9254-961B9773261A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86AEC4AB-E3D7-439A-8222-D0E5182DA601}" type="pres">
      <dgm:prSet presAssocID="{ED38987C-EB87-4756-9254-961B9773261A}" presName="parSh" presStyleCnt="0"/>
      <dgm:spPr/>
    </dgm:pt>
    <dgm:pt modelId="{2BFD6CE1-9B77-4BE9-A1CF-6402828DFFAA}" type="pres">
      <dgm:prSet presAssocID="{ED38987C-EB87-4756-9254-961B9773261A}" presName="lineNode" presStyleLbl="alignAccFollowNode1" presStyleIdx="0" presStyleCnt="18"/>
      <dgm:spPr/>
    </dgm:pt>
    <dgm:pt modelId="{412AC5AA-C495-4DB4-99CC-F7FCCC011BB9}" type="pres">
      <dgm:prSet presAssocID="{ED38987C-EB87-4756-9254-961B9773261A}" presName="lineArrowNode" presStyleLbl="alignAccFollowNode1" presStyleIdx="1" presStyleCnt="18"/>
      <dgm:spPr/>
    </dgm:pt>
    <dgm:pt modelId="{2BC8EDD6-DFCF-4BC4-953C-50330ACDAE6E}" type="pres">
      <dgm:prSet presAssocID="{08BD0E06-CFCF-4D11-B2D3-59E2AD3DFB1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2C37CE1-DF29-4001-AED0-9C6CBB8499ED}" type="pres">
      <dgm:prSet presAssocID="{08BD0E06-CFCF-4D11-B2D3-59E2AD3DFB1F}" presName="spacerBetweenCircleAndCallout" presStyleCnt="0">
        <dgm:presLayoutVars/>
      </dgm:prSet>
      <dgm:spPr/>
    </dgm:pt>
    <dgm:pt modelId="{12D7B532-B8C8-48B0-A32F-C150C2056ABB}" type="pres">
      <dgm:prSet presAssocID="{ED38987C-EB87-4756-9254-961B9773261A}" presName="nodeText" presStyleLbl="alignAccFollowNode1" presStyleIdx="2" presStyleCnt="18">
        <dgm:presLayoutVars>
          <dgm:bulletEnabled val="1"/>
        </dgm:presLayoutVars>
      </dgm:prSet>
      <dgm:spPr/>
    </dgm:pt>
    <dgm:pt modelId="{D26E753C-773E-45B0-8419-B7B7471E0826}" type="pres">
      <dgm:prSet presAssocID="{08BD0E06-CFCF-4D11-B2D3-59E2AD3DFB1F}" presName="sibTransComposite" presStyleCnt="0"/>
      <dgm:spPr/>
    </dgm:pt>
    <dgm:pt modelId="{2C85FBF9-E6B5-4E05-9425-BA41B00B886D}" type="pres">
      <dgm:prSet presAssocID="{4995A75F-94DD-456B-88BB-F867C2E46477}" presName="compositeNode" presStyleCnt="0"/>
      <dgm:spPr/>
    </dgm:pt>
    <dgm:pt modelId="{2BB7A67E-2088-42E1-86AA-8B81F6F587D4}" type="pres">
      <dgm:prSet presAssocID="{4995A75F-94DD-456B-88BB-F867C2E4647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5918AD22-3CA3-4616-BAAB-51EC39BE5A7B}" type="pres">
      <dgm:prSet presAssocID="{4995A75F-94DD-456B-88BB-F867C2E46477}" presName="parSh" presStyleCnt="0"/>
      <dgm:spPr/>
    </dgm:pt>
    <dgm:pt modelId="{2676E7B0-C670-4AC3-85CA-9EE33D7EF2A4}" type="pres">
      <dgm:prSet presAssocID="{4995A75F-94DD-456B-88BB-F867C2E46477}" presName="lineNode" presStyleLbl="alignAccFollowNode1" presStyleIdx="3" presStyleCnt="18"/>
      <dgm:spPr/>
    </dgm:pt>
    <dgm:pt modelId="{22C40989-38CC-4D57-AD13-6423782650AC}" type="pres">
      <dgm:prSet presAssocID="{4995A75F-94DD-456B-88BB-F867C2E46477}" presName="lineArrowNode" presStyleLbl="alignAccFollowNode1" presStyleIdx="4" presStyleCnt="18"/>
      <dgm:spPr/>
    </dgm:pt>
    <dgm:pt modelId="{0AB704D9-736D-4B22-BC45-CDA32B010CDF}" type="pres">
      <dgm:prSet presAssocID="{2CA67BE7-3E7B-4E97-9577-9FF8A8C7E5F2}" presName="sibTransNodeCircle" presStyleLbl="alignNode1" presStyleIdx="1" presStyleCnt="6">
        <dgm:presLayoutVars>
          <dgm:chMax val="0"/>
          <dgm:bulletEnabled/>
        </dgm:presLayoutVars>
      </dgm:prSet>
      <dgm:spPr/>
    </dgm:pt>
    <dgm:pt modelId="{2C5BA41A-ADA7-4054-B599-8C848AED9220}" type="pres">
      <dgm:prSet presAssocID="{2CA67BE7-3E7B-4E97-9577-9FF8A8C7E5F2}" presName="spacerBetweenCircleAndCallout" presStyleCnt="0">
        <dgm:presLayoutVars/>
      </dgm:prSet>
      <dgm:spPr/>
    </dgm:pt>
    <dgm:pt modelId="{928AB528-BB99-45AB-A38F-76D2185CFAF1}" type="pres">
      <dgm:prSet presAssocID="{4995A75F-94DD-456B-88BB-F867C2E46477}" presName="nodeText" presStyleLbl="alignAccFollowNode1" presStyleIdx="5" presStyleCnt="18">
        <dgm:presLayoutVars>
          <dgm:bulletEnabled val="1"/>
        </dgm:presLayoutVars>
      </dgm:prSet>
      <dgm:spPr/>
    </dgm:pt>
    <dgm:pt modelId="{053B1C28-892B-4713-95CA-3370B2B98688}" type="pres">
      <dgm:prSet presAssocID="{2CA67BE7-3E7B-4E97-9577-9FF8A8C7E5F2}" presName="sibTransComposite" presStyleCnt="0"/>
      <dgm:spPr/>
    </dgm:pt>
    <dgm:pt modelId="{39DA868C-0ABE-45D2-8F8E-2C0900280874}" type="pres">
      <dgm:prSet presAssocID="{F2F9179B-31F3-4BD1-98B7-09BC6ED1ED66}" presName="compositeNode" presStyleCnt="0"/>
      <dgm:spPr/>
    </dgm:pt>
    <dgm:pt modelId="{91746989-546A-4D11-B923-F2B69E98678B}" type="pres">
      <dgm:prSet presAssocID="{F2F9179B-31F3-4BD1-98B7-09BC6ED1ED6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EEEBF400-ADA1-4491-8C09-13318BF5D725}" type="pres">
      <dgm:prSet presAssocID="{F2F9179B-31F3-4BD1-98B7-09BC6ED1ED66}" presName="parSh" presStyleCnt="0"/>
      <dgm:spPr/>
    </dgm:pt>
    <dgm:pt modelId="{99EA2431-EF3D-417D-A58C-3D12F85511E9}" type="pres">
      <dgm:prSet presAssocID="{F2F9179B-31F3-4BD1-98B7-09BC6ED1ED66}" presName="lineNode" presStyleLbl="alignAccFollowNode1" presStyleIdx="6" presStyleCnt="18"/>
      <dgm:spPr/>
    </dgm:pt>
    <dgm:pt modelId="{5FB14D88-F651-4074-98AA-55A51CDD20C2}" type="pres">
      <dgm:prSet presAssocID="{F2F9179B-31F3-4BD1-98B7-09BC6ED1ED66}" presName="lineArrowNode" presStyleLbl="alignAccFollowNode1" presStyleIdx="7" presStyleCnt="18"/>
      <dgm:spPr/>
    </dgm:pt>
    <dgm:pt modelId="{1DC9AA10-99B5-4C4B-A0D0-DA8B00D091D6}" type="pres">
      <dgm:prSet presAssocID="{2B82EDD4-1F44-4E2A-B61E-CDE4F80229B1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CDC8437-2DD7-49A1-9C4D-BBC85A6F2BBB}" type="pres">
      <dgm:prSet presAssocID="{2B82EDD4-1F44-4E2A-B61E-CDE4F80229B1}" presName="spacerBetweenCircleAndCallout" presStyleCnt="0">
        <dgm:presLayoutVars/>
      </dgm:prSet>
      <dgm:spPr/>
    </dgm:pt>
    <dgm:pt modelId="{E32B8A59-5DA0-4987-A4D5-E750CD0249D5}" type="pres">
      <dgm:prSet presAssocID="{F2F9179B-31F3-4BD1-98B7-09BC6ED1ED66}" presName="nodeText" presStyleLbl="alignAccFollowNode1" presStyleIdx="8" presStyleCnt="18">
        <dgm:presLayoutVars>
          <dgm:bulletEnabled val="1"/>
        </dgm:presLayoutVars>
      </dgm:prSet>
      <dgm:spPr/>
    </dgm:pt>
    <dgm:pt modelId="{9A6AAF3C-5F5F-409C-A64C-72CC2BDF6537}" type="pres">
      <dgm:prSet presAssocID="{2B82EDD4-1F44-4E2A-B61E-CDE4F80229B1}" presName="sibTransComposite" presStyleCnt="0"/>
      <dgm:spPr/>
    </dgm:pt>
    <dgm:pt modelId="{02EAA571-B851-402C-A551-9C11ECD2745A}" type="pres">
      <dgm:prSet presAssocID="{9132FF09-D23A-4F1F-A312-8D75AEAC36AE}" presName="compositeNode" presStyleCnt="0"/>
      <dgm:spPr/>
    </dgm:pt>
    <dgm:pt modelId="{C46A2266-5D1D-4A94-8133-F0EBF8B9FB1E}" type="pres">
      <dgm:prSet presAssocID="{9132FF09-D23A-4F1F-A312-8D75AEAC36A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A94CB14-7846-441D-999F-8B065569A5E2}" type="pres">
      <dgm:prSet presAssocID="{9132FF09-D23A-4F1F-A312-8D75AEAC36AE}" presName="parSh" presStyleCnt="0"/>
      <dgm:spPr/>
    </dgm:pt>
    <dgm:pt modelId="{139B6933-55BC-4028-BC57-A579C7920A03}" type="pres">
      <dgm:prSet presAssocID="{9132FF09-D23A-4F1F-A312-8D75AEAC36AE}" presName="lineNode" presStyleLbl="alignAccFollowNode1" presStyleIdx="9" presStyleCnt="18"/>
      <dgm:spPr/>
    </dgm:pt>
    <dgm:pt modelId="{09D56D59-41E6-434B-B3A1-138A9F92C0AB}" type="pres">
      <dgm:prSet presAssocID="{9132FF09-D23A-4F1F-A312-8D75AEAC36AE}" presName="lineArrowNode" presStyleLbl="alignAccFollowNode1" presStyleIdx="10" presStyleCnt="18"/>
      <dgm:spPr/>
    </dgm:pt>
    <dgm:pt modelId="{F26F4696-EEFA-4BE7-8E9F-56ADCD44BE5A}" type="pres">
      <dgm:prSet presAssocID="{E9465D9A-9347-4A9C-8655-B709A3B4FAC7}" presName="sibTransNodeCircle" presStyleLbl="alignNode1" presStyleIdx="3" presStyleCnt="6">
        <dgm:presLayoutVars>
          <dgm:chMax val="0"/>
          <dgm:bulletEnabled/>
        </dgm:presLayoutVars>
      </dgm:prSet>
      <dgm:spPr/>
    </dgm:pt>
    <dgm:pt modelId="{A1E2E03D-18D7-4D69-83B7-E95128DBDA9E}" type="pres">
      <dgm:prSet presAssocID="{E9465D9A-9347-4A9C-8655-B709A3B4FAC7}" presName="spacerBetweenCircleAndCallout" presStyleCnt="0">
        <dgm:presLayoutVars/>
      </dgm:prSet>
      <dgm:spPr/>
    </dgm:pt>
    <dgm:pt modelId="{7046CA1A-F967-45FC-93F8-2A0BD3121C5C}" type="pres">
      <dgm:prSet presAssocID="{9132FF09-D23A-4F1F-A312-8D75AEAC36AE}" presName="nodeText" presStyleLbl="alignAccFollowNode1" presStyleIdx="11" presStyleCnt="18">
        <dgm:presLayoutVars>
          <dgm:bulletEnabled val="1"/>
        </dgm:presLayoutVars>
      </dgm:prSet>
      <dgm:spPr/>
    </dgm:pt>
    <dgm:pt modelId="{596948A9-72BB-4728-81C1-7B176AE473C5}" type="pres">
      <dgm:prSet presAssocID="{E9465D9A-9347-4A9C-8655-B709A3B4FAC7}" presName="sibTransComposite" presStyleCnt="0"/>
      <dgm:spPr/>
    </dgm:pt>
    <dgm:pt modelId="{77FC0A94-B3CC-4631-863B-1124681C7AA5}" type="pres">
      <dgm:prSet presAssocID="{4E65B175-7F77-4424-995F-D0A424E6A5C6}" presName="compositeNode" presStyleCnt="0"/>
      <dgm:spPr/>
    </dgm:pt>
    <dgm:pt modelId="{823F9121-31BB-4A42-BB1D-B56B243DCE60}" type="pres">
      <dgm:prSet presAssocID="{4E65B175-7F77-4424-995F-D0A424E6A5C6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5C037CE-A40D-4D82-B399-47A37B8A5E97}" type="pres">
      <dgm:prSet presAssocID="{4E65B175-7F77-4424-995F-D0A424E6A5C6}" presName="parSh" presStyleCnt="0"/>
      <dgm:spPr/>
    </dgm:pt>
    <dgm:pt modelId="{8190D192-3F2D-44AA-A68A-A7058021D655}" type="pres">
      <dgm:prSet presAssocID="{4E65B175-7F77-4424-995F-D0A424E6A5C6}" presName="lineNode" presStyleLbl="alignAccFollowNode1" presStyleIdx="12" presStyleCnt="18"/>
      <dgm:spPr/>
    </dgm:pt>
    <dgm:pt modelId="{9ABE0A17-5ED7-45A9-B43E-C52A47204A44}" type="pres">
      <dgm:prSet presAssocID="{4E65B175-7F77-4424-995F-D0A424E6A5C6}" presName="lineArrowNode" presStyleLbl="alignAccFollowNode1" presStyleIdx="13" presStyleCnt="18"/>
      <dgm:spPr/>
    </dgm:pt>
    <dgm:pt modelId="{FE3A4B42-A4AD-41CA-A029-7097C47DC0AC}" type="pres">
      <dgm:prSet presAssocID="{64A84055-26F6-4CAB-9DC2-B6F50AC5663E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6941676A-FEE4-4E6A-A5E2-528024282DA2}" type="pres">
      <dgm:prSet presAssocID="{64A84055-26F6-4CAB-9DC2-B6F50AC5663E}" presName="spacerBetweenCircleAndCallout" presStyleCnt="0">
        <dgm:presLayoutVars/>
      </dgm:prSet>
      <dgm:spPr/>
    </dgm:pt>
    <dgm:pt modelId="{F57418EE-43B6-4D00-9038-EBD1E13D3545}" type="pres">
      <dgm:prSet presAssocID="{4E65B175-7F77-4424-995F-D0A424E6A5C6}" presName="nodeText" presStyleLbl="alignAccFollowNode1" presStyleIdx="14" presStyleCnt="18">
        <dgm:presLayoutVars>
          <dgm:bulletEnabled val="1"/>
        </dgm:presLayoutVars>
      </dgm:prSet>
      <dgm:spPr/>
    </dgm:pt>
    <dgm:pt modelId="{E9C6A00D-90DC-4528-810B-47EF48F19DB5}" type="pres">
      <dgm:prSet presAssocID="{64A84055-26F6-4CAB-9DC2-B6F50AC5663E}" presName="sibTransComposite" presStyleCnt="0"/>
      <dgm:spPr/>
    </dgm:pt>
    <dgm:pt modelId="{6E8C590E-46D9-4A0A-B918-779224287C5F}" type="pres">
      <dgm:prSet presAssocID="{D68A0CAF-BE36-4D4F-8A32-ABB68A71D283}" presName="compositeNode" presStyleCnt="0"/>
      <dgm:spPr/>
    </dgm:pt>
    <dgm:pt modelId="{45E68058-20D7-4C88-8B64-599B6AB4B92D}" type="pres">
      <dgm:prSet presAssocID="{D68A0CAF-BE36-4D4F-8A32-ABB68A71D283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03B7492-E4C1-4E99-A353-019B94DB1AAF}" type="pres">
      <dgm:prSet presAssocID="{D68A0CAF-BE36-4D4F-8A32-ABB68A71D283}" presName="parSh" presStyleCnt="0"/>
      <dgm:spPr/>
    </dgm:pt>
    <dgm:pt modelId="{5E668179-A1FF-4490-BF6C-32DCAB7A63C2}" type="pres">
      <dgm:prSet presAssocID="{D68A0CAF-BE36-4D4F-8A32-ABB68A71D283}" presName="lineNode" presStyleLbl="alignAccFollowNode1" presStyleIdx="15" presStyleCnt="18"/>
      <dgm:spPr/>
    </dgm:pt>
    <dgm:pt modelId="{6FB4DA5C-0380-48B9-8CB5-73E1AE163AE5}" type="pres">
      <dgm:prSet presAssocID="{D68A0CAF-BE36-4D4F-8A32-ABB68A71D283}" presName="lineArrowNode" presStyleLbl="alignAccFollowNode1" presStyleIdx="16" presStyleCnt="18"/>
      <dgm:spPr/>
    </dgm:pt>
    <dgm:pt modelId="{351E1907-401B-4063-85E0-1DB946EFFC58}" type="pres">
      <dgm:prSet presAssocID="{3CA28B71-0CF3-4FCA-A40C-D1ABFCFF3CF7}" presName="sibTransNodeCircle" presStyleLbl="alignNode1" presStyleIdx="5" presStyleCnt="6">
        <dgm:presLayoutVars>
          <dgm:chMax val="0"/>
          <dgm:bulletEnabled/>
        </dgm:presLayoutVars>
      </dgm:prSet>
      <dgm:spPr/>
    </dgm:pt>
    <dgm:pt modelId="{0976378E-FC9F-4569-833A-AE854FA0B6A8}" type="pres">
      <dgm:prSet presAssocID="{3CA28B71-0CF3-4FCA-A40C-D1ABFCFF3CF7}" presName="spacerBetweenCircleAndCallout" presStyleCnt="0">
        <dgm:presLayoutVars/>
      </dgm:prSet>
      <dgm:spPr/>
    </dgm:pt>
    <dgm:pt modelId="{5E8CA20A-84B1-46D9-8DFE-C0F31C1D5E8C}" type="pres">
      <dgm:prSet presAssocID="{D68A0CAF-BE36-4D4F-8A32-ABB68A71D283}" presName="nodeText" presStyleLbl="alignAccFollowNode1" presStyleIdx="17" presStyleCnt="18">
        <dgm:presLayoutVars>
          <dgm:bulletEnabled val="1"/>
        </dgm:presLayoutVars>
      </dgm:prSet>
      <dgm:spPr/>
    </dgm:pt>
  </dgm:ptLst>
  <dgm:cxnLst>
    <dgm:cxn modelId="{EC0C0601-398A-4B25-B682-EC055E3ACEE5}" srcId="{4FD28BB6-1390-4087-A844-DE95CD618D14}" destId="{F2F9179B-31F3-4BD1-98B7-09BC6ED1ED66}" srcOrd="2" destOrd="0" parTransId="{4D1696F4-B76F-453A-A06E-E2CB29DF15DB}" sibTransId="{2B82EDD4-1F44-4E2A-B61E-CDE4F80229B1}"/>
    <dgm:cxn modelId="{267CE707-A193-4DA1-8D8A-9654BAA7BD08}" srcId="{4FD28BB6-1390-4087-A844-DE95CD618D14}" destId="{9132FF09-D23A-4F1F-A312-8D75AEAC36AE}" srcOrd="3" destOrd="0" parTransId="{2B35A47C-7F5F-4ECC-8FED-D0A130E0CDB9}" sibTransId="{E9465D9A-9347-4A9C-8655-B709A3B4FAC7}"/>
    <dgm:cxn modelId="{D1B76E0C-96D1-4267-81C9-284C24BC6A95}" type="presOf" srcId="{9132FF09-D23A-4F1F-A312-8D75AEAC36AE}" destId="{7046CA1A-F967-45FC-93F8-2A0BD3121C5C}" srcOrd="0" destOrd="0" presId="urn:microsoft.com/office/officeart/2016/7/layout/LinearArrowProcessNumbered"/>
    <dgm:cxn modelId="{4330C40C-4584-4B2B-B5E5-58EA0ED45164}" type="presOf" srcId="{E9465D9A-9347-4A9C-8655-B709A3B4FAC7}" destId="{F26F4696-EEFA-4BE7-8E9F-56ADCD44BE5A}" srcOrd="0" destOrd="0" presId="urn:microsoft.com/office/officeart/2016/7/layout/LinearArrowProcessNumbered"/>
    <dgm:cxn modelId="{70BECA17-6E18-4651-AB10-E8D8B9E95B67}" type="presOf" srcId="{2CA67BE7-3E7B-4E97-9577-9FF8A8C7E5F2}" destId="{0AB704D9-736D-4B22-BC45-CDA32B010CDF}" srcOrd="0" destOrd="0" presId="urn:microsoft.com/office/officeart/2016/7/layout/LinearArrowProcessNumbered"/>
    <dgm:cxn modelId="{05AF8D1A-C247-453D-8FD1-A23EFA033BB0}" type="presOf" srcId="{4995A75F-94DD-456B-88BB-F867C2E46477}" destId="{928AB528-BB99-45AB-A38F-76D2185CFAF1}" srcOrd="0" destOrd="0" presId="urn:microsoft.com/office/officeart/2016/7/layout/LinearArrowProcessNumbered"/>
    <dgm:cxn modelId="{3E13B321-9EB7-4110-A88D-715C14457BB0}" type="presOf" srcId="{4E65B175-7F77-4424-995F-D0A424E6A5C6}" destId="{F57418EE-43B6-4D00-9038-EBD1E13D3545}" srcOrd="0" destOrd="0" presId="urn:microsoft.com/office/officeart/2016/7/layout/LinearArrowProcessNumbered"/>
    <dgm:cxn modelId="{07B07438-9E98-42D5-9D53-F694000A31F4}" type="presOf" srcId="{ED38987C-EB87-4756-9254-961B9773261A}" destId="{12D7B532-B8C8-48B0-A32F-C150C2056ABB}" srcOrd="0" destOrd="0" presId="urn:microsoft.com/office/officeart/2016/7/layout/LinearArrowProcessNumbered"/>
    <dgm:cxn modelId="{5D718F60-D340-4874-861A-CA5F8C670323}" type="presOf" srcId="{08BD0E06-CFCF-4D11-B2D3-59E2AD3DFB1F}" destId="{2BC8EDD6-DFCF-4BC4-953C-50330ACDAE6E}" srcOrd="0" destOrd="0" presId="urn:microsoft.com/office/officeart/2016/7/layout/LinearArrowProcessNumbered"/>
    <dgm:cxn modelId="{BF004248-55F8-4A3A-AF23-487AA0B2AA55}" type="presOf" srcId="{4FD28BB6-1390-4087-A844-DE95CD618D14}" destId="{41C6C3A7-B30C-43A4-94D8-EC18D6303B8F}" srcOrd="0" destOrd="0" presId="urn:microsoft.com/office/officeart/2016/7/layout/LinearArrowProcessNumbered"/>
    <dgm:cxn modelId="{D4A5A357-DCD4-4FD7-9BC0-4359A8AF304B}" type="presOf" srcId="{3CA28B71-0CF3-4FCA-A40C-D1ABFCFF3CF7}" destId="{351E1907-401B-4063-85E0-1DB946EFFC58}" srcOrd="0" destOrd="0" presId="urn:microsoft.com/office/officeart/2016/7/layout/LinearArrowProcessNumbered"/>
    <dgm:cxn modelId="{837F6C84-DE2F-4D34-8F79-412D82897A62}" srcId="{4FD28BB6-1390-4087-A844-DE95CD618D14}" destId="{4995A75F-94DD-456B-88BB-F867C2E46477}" srcOrd="1" destOrd="0" parTransId="{A15E902C-B509-461A-95E5-DA222A717AE6}" sibTransId="{2CA67BE7-3E7B-4E97-9577-9FF8A8C7E5F2}"/>
    <dgm:cxn modelId="{B33EB185-2E67-4616-9789-7C4014449CDF}" type="presOf" srcId="{64A84055-26F6-4CAB-9DC2-B6F50AC5663E}" destId="{FE3A4B42-A4AD-41CA-A029-7097C47DC0AC}" srcOrd="0" destOrd="0" presId="urn:microsoft.com/office/officeart/2016/7/layout/LinearArrowProcessNumbered"/>
    <dgm:cxn modelId="{59355FA2-C877-4BA1-AF35-7B4E5AB9F53F}" srcId="{4FD28BB6-1390-4087-A844-DE95CD618D14}" destId="{ED38987C-EB87-4756-9254-961B9773261A}" srcOrd="0" destOrd="0" parTransId="{BAD30280-4DA3-407E-AF0B-1B325B5477A8}" sibTransId="{08BD0E06-CFCF-4D11-B2D3-59E2AD3DFB1F}"/>
    <dgm:cxn modelId="{228236C7-90BD-4377-B5A0-850CE4B684D3}" type="presOf" srcId="{2B82EDD4-1F44-4E2A-B61E-CDE4F80229B1}" destId="{1DC9AA10-99B5-4C4B-A0D0-DA8B00D091D6}" srcOrd="0" destOrd="0" presId="urn:microsoft.com/office/officeart/2016/7/layout/LinearArrowProcessNumbered"/>
    <dgm:cxn modelId="{1B96DFC8-E5C2-42BF-9B6A-B07B2CB4C850}" srcId="{4FD28BB6-1390-4087-A844-DE95CD618D14}" destId="{4E65B175-7F77-4424-995F-D0A424E6A5C6}" srcOrd="4" destOrd="0" parTransId="{6834D433-FFB5-4BE4-9C09-1B11A5AFE06F}" sibTransId="{64A84055-26F6-4CAB-9DC2-B6F50AC5663E}"/>
    <dgm:cxn modelId="{7D4BF6CD-5C78-4AB4-8A30-95236BE95EAA}" srcId="{4FD28BB6-1390-4087-A844-DE95CD618D14}" destId="{D68A0CAF-BE36-4D4F-8A32-ABB68A71D283}" srcOrd="5" destOrd="0" parTransId="{F3A19A79-6395-461A-ABE3-65C405FFC356}" sibTransId="{3CA28B71-0CF3-4FCA-A40C-D1ABFCFF3CF7}"/>
    <dgm:cxn modelId="{526E29E0-F815-40FE-AF95-655A13AD3DB1}" type="presOf" srcId="{D68A0CAF-BE36-4D4F-8A32-ABB68A71D283}" destId="{5E8CA20A-84B1-46D9-8DFE-C0F31C1D5E8C}" srcOrd="0" destOrd="0" presId="urn:microsoft.com/office/officeart/2016/7/layout/LinearArrowProcessNumbered"/>
    <dgm:cxn modelId="{8D5238F1-6B8A-4942-92D1-3F470CAA20A3}" type="presOf" srcId="{F2F9179B-31F3-4BD1-98B7-09BC6ED1ED66}" destId="{E32B8A59-5DA0-4987-A4D5-E750CD0249D5}" srcOrd="0" destOrd="0" presId="urn:microsoft.com/office/officeart/2016/7/layout/LinearArrowProcessNumbered"/>
    <dgm:cxn modelId="{B2B3D69E-45F8-40A9-881F-B55AAC982559}" type="presParOf" srcId="{41C6C3A7-B30C-43A4-94D8-EC18D6303B8F}" destId="{AC8671FD-1C7B-4126-85A6-6805623E15FD}" srcOrd="0" destOrd="0" presId="urn:microsoft.com/office/officeart/2016/7/layout/LinearArrowProcessNumbered"/>
    <dgm:cxn modelId="{6F948932-4FEF-44B8-A78C-947CE5D5D62F}" type="presParOf" srcId="{AC8671FD-1C7B-4126-85A6-6805623E15FD}" destId="{622874E5-40D6-448A-82B5-F936EAEE79D4}" srcOrd="0" destOrd="0" presId="urn:microsoft.com/office/officeart/2016/7/layout/LinearArrowProcessNumbered"/>
    <dgm:cxn modelId="{FA1D181F-17E9-45E0-A1E0-0214D8EBC41C}" type="presParOf" srcId="{AC8671FD-1C7B-4126-85A6-6805623E15FD}" destId="{86AEC4AB-E3D7-439A-8222-D0E5182DA601}" srcOrd="1" destOrd="0" presId="urn:microsoft.com/office/officeart/2016/7/layout/LinearArrowProcessNumbered"/>
    <dgm:cxn modelId="{77894DBD-3E24-4D7D-8AEA-292388596A6E}" type="presParOf" srcId="{86AEC4AB-E3D7-439A-8222-D0E5182DA601}" destId="{2BFD6CE1-9B77-4BE9-A1CF-6402828DFFAA}" srcOrd="0" destOrd="0" presId="urn:microsoft.com/office/officeart/2016/7/layout/LinearArrowProcessNumbered"/>
    <dgm:cxn modelId="{DC93FC32-264E-4731-AD31-B7D6A4C762A2}" type="presParOf" srcId="{86AEC4AB-E3D7-439A-8222-D0E5182DA601}" destId="{412AC5AA-C495-4DB4-99CC-F7FCCC011BB9}" srcOrd="1" destOrd="0" presId="urn:microsoft.com/office/officeart/2016/7/layout/LinearArrowProcessNumbered"/>
    <dgm:cxn modelId="{4D229460-6012-4B41-91D6-811AFFED002F}" type="presParOf" srcId="{86AEC4AB-E3D7-439A-8222-D0E5182DA601}" destId="{2BC8EDD6-DFCF-4BC4-953C-50330ACDAE6E}" srcOrd="2" destOrd="0" presId="urn:microsoft.com/office/officeart/2016/7/layout/LinearArrowProcessNumbered"/>
    <dgm:cxn modelId="{53B6D681-1B63-4EC1-A301-A3F40BA5C964}" type="presParOf" srcId="{86AEC4AB-E3D7-439A-8222-D0E5182DA601}" destId="{F2C37CE1-DF29-4001-AED0-9C6CBB8499ED}" srcOrd="3" destOrd="0" presId="urn:microsoft.com/office/officeart/2016/7/layout/LinearArrowProcessNumbered"/>
    <dgm:cxn modelId="{7FB91299-71D8-47C1-A97A-DCBE9B1CA88B}" type="presParOf" srcId="{AC8671FD-1C7B-4126-85A6-6805623E15FD}" destId="{12D7B532-B8C8-48B0-A32F-C150C2056ABB}" srcOrd="2" destOrd="0" presId="urn:microsoft.com/office/officeart/2016/7/layout/LinearArrowProcessNumbered"/>
    <dgm:cxn modelId="{A93A746D-FA6B-4EA9-9C50-54AEF7583E46}" type="presParOf" srcId="{41C6C3A7-B30C-43A4-94D8-EC18D6303B8F}" destId="{D26E753C-773E-45B0-8419-B7B7471E0826}" srcOrd="1" destOrd="0" presId="urn:microsoft.com/office/officeart/2016/7/layout/LinearArrowProcessNumbered"/>
    <dgm:cxn modelId="{A3C03205-845E-492C-835A-CB723A4031BC}" type="presParOf" srcId="{41C6C3A7-B30C-43A4-94D8-EC18D6303B8F}" destId="{2C85FBF9-E6B5-4E05-9425-BA41B00B886D}" srcOrd="2" destOrd="0" presId="urn:microsoft.com/office/officeart/2016/7/layout/LinearArrowProcessNumbered"/>
    <dgm:cxn modelId="{7D423347-7CF7-4A5B-9CD4-2D67C4069F24}" type="presParOf" srcId="{2C85FBF9-E6B5-4E05-9425-BA41B00B886D}" destId="{2BB7A67E-2088-42E1-86AA-8B81F6F587D4}" srcOrd="0" destOrd="0" presId="urn:microsoft.com/office/officeart/2016/7/layout/LinearArrowProcessNumbered"/>
    <dgm:cxn modelId="{33B6C1AD-6C0D-4C8A-A427-1B3F56030580}" type="presParOf" srcId="{2C85FBF9-E6B5-4E05-9425-BA41B00B886D}" destId="{5918AD22-3CA3-4616-BAAB-51EC39BE5A7B}" srcOrd="1" destOrd="0" presId="urn:microsoft.com/office/officeart/2016/7/layout/LinearArrowProcessNumbered"/>
    <dgm:cxn modelId="{32E9AB93-7EAA-4B2B-9CBF-2F8FC5C21087}" type="presParOf" srcId="{5918AD22-3CA3-4616-BAAB-51EC39BE5A7B}" destId="{2676E7B0-C670-4AC3-85CA-9EE33D7EF2A4}" srcOrd="0" destOrd="0" presId="urn:microsoft.com/office/officeart/2016/7/layout/LinearArrowProcessNumbered"/>
    <dgm:cxn modelId="{E867A3BA-BDD5-4494-8AE2-CE1FC439BED3}" type="presParOf" srcId="{5918AD22-3CA3-4616-BAAB-51EC39BE5A7B}" destId="{22C40989-38CC-4D57-AD13-6423782650AC}" srcOrd="1" destOrd="0" presId="urn:microsoft.com/office/officeart/2016/7/layout/LinearArrowProcessNumbered"/>
    <dgm:cxn modelId="{7A6C5CDE-FEE8-480D-A184-B38887F10AA8}" type="presParOf" srcId="{5918AD22-3CA3-4616-BAAB-51EC39BE5A7B}" destId="{0AB704D9-736D-4B22-BC45-CDA32B010CDF}" srcOrd="2" destOrd="0" presId="urn:microsoft.com/office/officeart/2016/7/layout/LinearArrowProcessNumbered"/>
    <dgm:cxn modelId="{EE3BBC51-1D55-49F3-BAA3-09FB5F98E129}" type="presParOf" srcId="{5918AD22-3CA3-4616-BAAB-51EC39BE5A7B}" destId="{2C5BA41A-ADA7-4054-B599-8C848AED9220}" srcOrd="3" destOrd="0" presId="urn:microsoft.com/office/officeart/2016/7/layout/LinearArrowProcessNumbered"/>
    <dgm:cxn modelId="{7B3B90A2-360D-45BF-95C2-9A2047AFA2B5}" type="presParOf" srcId="{2C85FBF9-E6B5-4E05-9425-BA41B00B886D}" destId="{928AB528-BB99-45AB-A38F-76D2185CFAF1}" srcOrd="2" destOrd="0" presId="urn:microsoft.com/office/officeart/2016/7/layout/LinearArrowProcessNumbered"/>
    <dgm:cxn modelId="{F8C12129-4B72-42BA-857B-3B2F194F19CA}" type="presParOf" srcId="{41C6C3A7-B30C-43A4-94D8-EC18D6303B8F}" destId="{053B1C28-892B-4713-95CA-3370B2B98688}" srcOrd="3" destOrd="0" presId="urn:microsoft.com/office/officeart/2016/7/layout/LinearArrowProcessNumbered"/>
    <dgm:cxn modelId="{1308E960-AA43-4EB9-B78D-0A180BFA06BC}" type="presParOf" srcId="{41C6C3A7-B30C-43A4-94D8-EC18D6303B8F}" destId="{39DA868C-0ABE-45D2-8F8E-2C0900280874}" srcOrd="4" destOrd="0" presId="urn:microsoft.com/office/officeart/2016/7/layout/LinearArrowProcessNumbered"/>
    <dgm:cxn modelId="{E5F18600-D469-4409-AC65-C0A5A0711B5D}" type="presParOf" srcId="{39DA868C-0ABE-45D2-8F8E-2C0900280874}" destId="{91746989-546A-4D11-B923-F2B69E98678B}" srcOrd="0" destOrd="0" presId="urn:microsoft.com/office/officeart/2016/7/layout/LinearArrowProcessNumbered"/>
    <dgm:cxn modelId="{2FA7A16B-1167-42C2-BC94-743A19E6A66B}" type="presParOf" srcId="{39DA868C-0ABE-45D2-8F8E-2C0900280874}" destId="{EEEBF400-ADA1-4491-8C09-13318BF5D725}" srcOrd="1" destOrd="0" presId="urn:microsoft.com/office/officeart/2016/7/layout/LinearArrowProcessNumbered"/>
    <dgm:cxn modelId="{13AF7B64-3276-4678-9697-C79E3E213598}" type="presParOf" srcId="{EEEBF400-ADA1-4491-8C09-13318BF5D725}" destId="{99EA2431-EF3D-417D-A58C-3D12F85511E9}" srcOrd="0" destOrd="0" presId="urn:microsoft.com/office/officeart/2016/7/layout/LinearArrowProcessNumbered"/>
    <dgm:cxn modelId="{BD502485-D0DE-42D9-A34D-65F7A92CD7E3}" type="presParOf" srcId="{EEEBF400-ADA1-4491-8C09-13318BF5D725}" destId="{5FB14D88-F651-4074-98AA-55A51CDD20C2}" srcOrd="1" destOrd="0" presId="urn:microsoft.com/office/officeart/2016/7/layout/LinearArrowProcessNumbered"/>
    <dgm:cxn modelId="{F0A32C23-4349-4CAF-AF08-2CD75813D81D}" type="presParOf" srcId="{EEEBF400-ADA1-4491-8C09-13318BF5D725}" destId="{1DC9AA10-99B5-4C4B-A0D0-DA8B00D091D6}" srcOrd="2" destOrd="0" presId="urn:microsoft.com/office/officeart/2016/7/layout/LinearArrowProcessNumbered"/>
    <dgm:cxn modelId="{11CC4315-F87C-40E4-A951-9D9C95778933}" type="presParOf" srcId="{EEEBF400-ADA1-4491-8C09-13318BF5D725}" destId="{4CDC8437-2DD7-49A1-9C4D-BBC85A6F2BBB}" srcOrd="3" destOrd="0" presId="urn:microsoft.com/office/officeart/2016/7/layout/LinearArrowProcessNumbered"/>
    <dgm:cxn modelId="{C8337D98-366D-4833-95FD-53808BC97B8C}" type="presParOf" srcId="{39DA868C-0ABE-45D2-8F8E-2C0900280874}" destId="{E32B8A59-5DA0-4987-A4D5-E750CD0249D5}" srcOrd="2" destOrd="0" presId="urn:microsoft.com/office/officeart/2016/7/layout/LinearArrowProcessNumbered"/>
    <dgm:cxn modelId="{A554902D-4192-4C04-B300-CF42189B2BD8}" type="presParOf" srcId="{41C6C3A7-B30C-43A4-94D8-EC18D6303B8F}" destId="{9A6AAF3C-5F5F-409C-A64C-72CC2BDF6537}" srcOrd="5" destOrd="0" presId="urn:microsoft.com/office/officeart/2016/7/layout/LinearArrowProcessNumbered"/>
    <dgm:cxn modelId="{3FB786FA-EEF9-48AF-9B7D-EDEE2B946ACE}" type="presParOf" srcId="{41C6C3A7-B30C-43A4-94D8-EC18D6303B8F}" destId="{02EAA571-B851-402C-A551-9C11ECD2745A}" srcOrd="6" destOrd="0" presId="urn:microsoft.com/office/officeart/2016/7/layout/LinearArrowProcessNumbered"/>
    <dgm:cxn modelId="{568F673A-CF70-44E9-A3EF-C27FE43A5922}" type="presParOf" srcId="{02EAA571-B851-402C-A551-9C11ECD2745A}" destId="{C46A2266-5D1D-4A94-8133-F0EBF8B9FB1E}" srcOrd="0" destOrd="0" presId="urn:microsoft.com/office/officeart/2016/7/layout/LinearArrowProcessNumbered"/>
    <dgm:cxn modelId="{438F14BB-C67A-4D91-A7A2-2020325A2214}" type="presParOf" srcId="{02EAA571-B851-402C-A551-9C11ECD2745A}" destId="{1A94CB14-7846-441D-999F-8B065569A5E2}" srcOrd="1" destOrd="0" presId="urn:microsoft.com/office/officeart/2016/7/layout/LinearArrowProcessNumbered"/>
    <dgm:cxn modelId="{37C6BCA4-4747-41C5-A9C7-A47389EC5F4F}" type="presParOf" srcId="{1A94CB14-7846-441D-999F-8B065569A5E2}" destId="{139B6933-55BC-4028-BC57-A579C7920A03}" srcOrd="0" destOrd="0" presId="urn:microsoft.com/office/officeart/2016/7/layout/LinearArrowProcessNumbered"/>
    <dgm:cxn modelId="{3567C5DC-91F6-4FB4-9752-EE7794CB1C13}" type="presParOf" srcId="{1A94CB14-7846-441D-999F-8B065569A5E2}" destId="{09D56D59-41E6-434B-B3A1-138A9F92C0AB}" srcOrd="1" destOrd="0" presId="urn:microsoft.com/office/officeart/2016/7/layout/LinearArrowProcessNumbered"/>
    <dgm:cxn modelId="{B0C36F2D-13B4-4901-850F-2985B409D8A0}" type="presParOf" srcId="{1A94CB14-7846-441D-999F-8B065569A5E2}" destId="{F26F4696-EEFA-4BE7-8E9F-56ADCD44BE5A}" srcOrd="2" destOrd="0" presId="urn:microsoft.com/office/officeart/2016/7/layout/LinearArrowProcessNumbered"/>
    <dgm:cxn modelId="{28CC3C8A-8B45-41E1-A841-6092BE0F0C32}" type="presParOf" srcId="{1A94CB14-7846-441D-999F-8B065569A5E2}" destId="{A1E2E03D-18D7-4D69-83B7-E95128DBDA9E}" srcOrd="3" destOrd="0" presId="urn:microsoft.com/office/officeart/2016/7/layout/LinearArrowProcessNumbered"/>
    <dgm:cxn modelId="{EC27422B-15B2-4D6F-A0B3-13947AF3038D}" type="presParOf" srcId="{02EAA571-B851-402C-A551-9C11ECD2745A}" destId="{7046CA1A-F967-45FC-93F8-2A0BD3121C5C}" srcOrd="2" destOrd="0" presId="urn:microsoft.com/office/officeart/2016/7/layout/LinearArrowProcessNumbered"/>
    <dgm:cxn modelId="{0D367955-9408-41C6-8BD5-FE30E1BE63CD}" type="presParOf" srcId="{41C6C3A7-B30C-43A4-94D8-EC18D6303B8F}" destId="{596948A9-72BB-4728-81C1-7B176AE473C5}" srcOrd="7" destOrd="0" presId="urn:microsoft.com/office/officeart/2016/7/layout/LinearArrowProcessNumbered"/>
    <dgm:cxn modelId="{63B8018B-0075-4D82-84A2-7D6D62F6929D}" type="presParOf" srcId="{41C6C3A7-B30C-43A4-94D8-EC18D6303B8F}" destId="{77FC0A94-B3CC-4631-863B-1124681C7AA5}" srcOrd="8" destOrd="0" presId="urn:microsoft.com/office/officeart/2016/7/layout/LinearArrowProcessNumbered"/>
    <dgm:cxn modelId="{0822F714-F216-48BD-B10F-E61FF0C19DC6}" type="presParOf" srcId="{77FC0A94-B3CC-4631-863B-1124681C7AA5}" destId="{823F9121-31BB-4A42-BB1D-B56B243DCE60}" srcOrd="0" destOrd="0" presId="urn:microsoft.com/office/officeart/2016/7/layout/LinearArrowProcessNumbered"/>
    <dgm:cxn modelId="{ED53C842-9E7E-45B6-994A-7FC692D75E6D}" type="presParOf" srcId="{77FC0A94-B3CC-4631-863B-1124681C7AA5}" destId="{F5C037CE-A40D-4D82-B399-47A37B8A5E97}" srcOrd="1" destOrd="0" presId="urn:microsoft.com/office/officeart/2016/7/layout/LinearArrowProcessNumbered"/>
    <dgm:cxn modelId="{9EB38B73-3A4B-4329-86B2-E6E320E104E5}" type="presParOf" srcId="{F5C037CE-A40D-4D82-B399-47A37B8A5E97}" destId="{8190D192-3F2D-44AA-A68A-A7058021D655}" srcOrd="0" destOrd="0" presId="urn:microsoft.com/office/officeart/2016/7/layout/LinearArrowProcessNumbered"/>
    <dgm:cxn modelId="{F0016025-621B-49CA-A75A-40C8B7B1F13B}" type="presParOf" srcId="{F5C037CE-A40D-4D82-B399-47A37B8A5E97}" destId="{9ABE0A17-5ED7-45A9-B43E-C52A47204A44}" srcOrd="1" destOrd="0" presId="urn:microsoft.com/office/officeart/2016/7/layout/LinearArrowProcessNumbered"/>
    <dgm:cxn modelId="{B9C28E50-43BB-4C0B-A2F5-3EC3AA419F2C}" type="presParOf" srcId="{F5C037CE-A40D-4D82-B399-47A37B8A5E97}" destId="{FE3A4B42-A4AD-41CA-A029-7097C47DC0AC}" srcOrd="2" destOrd="0" presId="urn:microsoft.com/office/officeart/2016/7/layout/LinearArrowProcessNumbered"/>
    <dgm:cxn modelId="{6D83217D-A729-4F1A-9050-43EA53B01621}" type="presParOf" srcId="{F5C037CE-A40D-4D82-B399-47A37B8A5E97}" destId="{6941676A-FEE4-4E6A-A5E2-528024282DA2}" srcOrd="3" destOrd="0" presId="urn:microsoft.com/office/officeart/2016/7/layout/LinearArrowProcessNumbered"/>
    <dgm:cxn modelId="{48BB8925-A8A1-4594-949F-D40A001B3B95}" type="presParOf" srcId="{77FC0A94-B3CC-4631-863B-1124681C7AA5}" destId="{F57418EE-43B6-4D00-9038-EBD1E13D3545}" srcOrd="2" destOrd="0" presId="urn:microsoft.com/office/officeart/2016/7/layout/LinearArrowProcessNumbered"/>
    <dgm:cxn modelId="{38D860B0-95E4-49F9-A8CA-5C86512B537F}" type="presParOf" srcId="{41C6C3A7-B30C-43A4-94D8-EC18D6303B8F}" destId="{E9C6A00D-90DC-4528-810B-47EF48F19DB5}" srcOrd="9" destOrd="0" presId="urn:microsoft.com/office/officeart/2016/7/layout/LinearArrowProcessNumbered"/>
    <dgm:cxn modelId="{528161D2-B701-48EE-820E-6B6A18BC40C5}" type="presParOf" srcId="{41C6C3A7-B30C-43A4-94D8-EC18D6303B8F}" destId="{6E8C590E-46D9-4A0A-B918-779224287C5F}" srcOrd="10" destOrd="0" presId="urn:microsoft.com/office/officeart/2016/7/layout/LinearArrowProcessNumbered"/>
    <dgm:cxn modelId="{A139D6BF-2667-4F80-9FC0-AFBE55212E9E}" type="presParOf" srcId="{6E8C590E-46D9-4A0A-B918-779224287C5F}" destId="{45E68058-20D7-4C88-8B64-599B6AB4B92D}" srcOrd="0" destOrd="0" presId="urn:microsoft.com/office/officeart/2016/7/layout/LinearArrowProcessNumbered"/>
    <dgm:cxn modelId="{304FFF27-D5CF-411C-97D8-CCB1B1038FA3}" type="presParOf" srcId="{6E8C590E-46D9-4A0A-B918-779224287C5F}" destId="{403B7492-E4C1-4E99-A353-019B94DB1AAF}" srcOrd="1" destOrd="0" presId="urn:microsoft.com/office/officeart/2016/7/layout/LinearArrowProcessNumbered"/>
    <dgm:cxn modelId="{3D5C1985-468B-4070-829C-0F76B027C702}" type="presParOf" srcId="{403B7492-E4C1-4E99-A353-019B94DB1AAF}" destId="{5E668179-A1FF-4490-BF6C-32DCAB7A63C2}" srcOrd="0" destOrd="0" presId="urn:microsoft.com/office/officeart/2016/7/layout/LinearArrowProcessNumbered"/>
    <dgm:cxn modelId="{6D87BF1A-7600-4DC3-9166-DB4AB9081E42}" type="presParOf" srcId="{403B7492-E4C1-4E99-A353-019B94DB1AAF}" destId="{6FB4DA5C-0380-48B9-8CB5-73E1AE163AE5}" srcOrd="1" destOrd="0" presId="urn:microsoft.com/office/officeart/2016/7/layout/LinearArrowProcessNumbered"/>
    <dgm:cxn modelId="{4DA23B6D-2677-42A8-BF98-5CCB959A013F}" type="presParOf" srcId="{403B7492-E4C1-4E99-A353-019B94DB1AAF}" destId="{351E1907-401B-4063-85E0-1DB946EFFC58}" srcOrd="2" destOrd="0" presId="urn:microsoft.com/office/officeart/2016/7/layout/LinearArrowProcessNumbered"/>
    <dgm:cxn modelId="{BB40862E-13ED-4D5E-8D0C-7CB0C26F581D}" type="presParOf" srcId="{403B7492-E4C1-4E99-A353-019B94DB1AAF}" destId="{0976378E-FC9F-4569-833A-AE854FA0B6A8}" srcOrd="3" destOrd="0" presId="urn:microsoft.com/office/officeart/2016/7/layout/LinearArrowProcessNumbered"/>
    <dgm:cxn modelId="{43C1FBB4-AB32-4315-9D5C-24BEB27C58AE}" type="presParOf" srcId="{6E8C590E-46D9-4A0A-B918-779224287C5F}" destId="{5E8CA20A-84B1-46D9-8DFE-C0F31C1D5E8C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0448C7-BC27-478A-A59E-6AE2BA8744E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66B148D-AFD8-43E9-AFE9-A58850BBBFEB}">
      <dgm:prSet/>
      <dgm:spPr/>
      <dgm:t>
        <a:bodyPr/>
        <a:lstStyle/>
        <a:p>
          <a:r>
            <a:rPr lang="en-US" b="1"/>
            <a:t>Interpreting the result</a:t>
          </a:r>
          <a:r>
            <a:rPr lang="en-US"/>
            <a:t>:</a:t>
          </a:r>
        </a:p>
      </dgm:t>
    </dgm:pt>
    <dgm:pt modelId="{672DF0EC-F6CF-48EC-B2D5-0599D7DB345A}" type="parTrans" cxnId="{755ABDE1-656D-4B28-8CDC-45F6862FDB22}">
      <dgm:prSet/>
      <dgm:spPr/>
      <dgm:t>
        <a:bodyPr/>
        <a:lstStyle/>
        <a:p>
          <a:endParaRPr lang="en-US"/>
        </a:p>
      </dgm:t>
    </dgm:pt>
    <dgm:pt modelId="{0DBC9177-B9F3-4B43-87C4-CD858C2C33E9}" type="sibTrans" cxnId="{755ABDE1-656D-4B28-8CDC-45F6862FDB22}">
      <dgm:prSet/>
      <dgm:spPr/>
      <dgm:t>
        <a:bodyPr/>
        <a:lstStyle/>
        <a:p>
          <a:endParaRPr lang="en-US"/>
        </a:p>
      </dgm:t>
    </dgm:pt>
    <dgm:pt modelId="{835D7F6F-9265-4370-A915-2DC62DB8B21C}">
      <dgm:prSet/>
      <dgm:spPr/>
      <dgm:t>
        <a:bodyPr/>
        <a:lstStyle/>
        <a:p>
          <a:r>
            <a:rPr lang="en-US"/>
            <a:t>If the mean sleep hours are </a:t>
          </a:r>
          <a:r>
            <a:rPr lang="en-US" b="1"/>
            <a:t>low (e.g., below 6 hours)</a:t>
          </a:r>
          <a:r>
            <a:rPr lang="en-US"/>
            <a:t>, it may suggest that anxiety is linked to sleep deprivation.</a:t>
          </a:r>
        </a:p>
      </dgm:t>
    </dgm:pt>
    <dgm:pt modelId="{D21A7034-8378-43CD-B066-2C46A90639C5}" type="parTrans" cxnId="{A308D36B-7D69-4775-A788-515048FE7574}">
      <dgm:prSet/>
      <dgm:spPr/>
      <dgm:t>
        <a:bodyPr/>
        <a:lstStyle/>
        <a:p>
          <a:endParaRPr lang="en-US"/>
        </a:p>
      </dgm:t>
    </dgm:pt>
    <dgm:pt modelId="{CE467588-9141-42A5-811F-A439660A8FB1}" type="sibTrans" cxnId="{A308D36B-7D69-4775-A788-515048FE7574}">
      <dgm:prSet/>
      <dgm:spPr/>
      <dgm:t>
        <a:bodyPr/>
        <a:lstStyle/>
        <a:p>
          <a:endParaRPr lang="en-US"/>
        </a:p>
      </dgm:t>
    </dgm:pt>
    <dgm:pt modelId="{D53493AE-68CF-4E1D-9628-66A89CD3DC78}">
      <dgm:prSet/>
      <dgm:spPr/>
      <dgm:t>
        <a:bodyPr/>
        <a:lstStyle/>
        <a:p>
          <a:r>
            <a:rPr lang="en-US"/>
            <a:t>If the mean is </a:t>
          </a:r>
          <a:r>
            <a:rPr lang="en-US" b="1"/>
            <a:t>within the normal range (7-9 hours)</a:t>
          </a:r>
          <a:r>
            <a:rPr lang="en-US"/>
            <a:t>, other factors might be influencing anxiety attacks.</a:t>
          </a:r>
        </a:p>
      </dgm:t>
    </dgm:pt>
    <dgm:pt modelId="{6A34B63F-05F6-476E-9202-1B084E867B9E}" type="parTrans" cxnId="{33D5C8A7-E542-43E1-A6EC-7B37F244D654}">
      <dgm:prSet/>
      <dgm:spPr/>
      <dgm:t>
        <a:bodyPr/>
        <a:lstStyle/>
        <a:p>
          <a:endParaRPr lang="en-US"/>
        </a:p>
      </dgm:t>
    </dgm:pt>
    <dgm:pt modelId="{C58A717C-0C64-4200-82A8-0073C0F06744}" type="sibTrans" cxnId="{33D5C8A7-E542-43E1-A6EC-7B37F244D654}">
      <dgm:prSet/>
      <dgm:spPr/>
      <dgm:t>
        <a:bodyPr/>
        <a:lstStyle/>
        <a:p>
          <a:endParaRPr lang="en-US"/>
        </a:p>
      </dgm:t>
    </dgm:pt>
    <dgm:pt modelId="{B4236D49-EC04-4D03-B04B-C921AB44E5BA}">
      <dgm:prSet/>
      <dgm:spPr/>
      <dgm:t>
        <a:bodyPr/>
        <a:lstStyle/>
        <a:p>
          <a:r>
            <a:rPr lang="en-US"/>
            <a:t>If there is </a:t>
          </a:r>
          <a:r>
            <a:rPr lang="en-US" b="1"/>
            <a:t>high variance</a:t>
          </a:r>
          <a:r>
            <a:rPr lang="en-US"/>
            <a:t>, some individuals might be getting too little sleep while others sleep excessively, indicating inconsistent sleep patterns.</a:t>
          </a:r>
        </a:p>
      </dgm:t>
    </dgm:pt>
    <dgm:pt modelId="{A1571168-43ED-43C8-B5CE-1EA7BD6CF64C}" type="parTrans" cxnId="{BFB56F37-1966-4627-BF20-2B617DA05DF4}">
      <dgm:prSet/>
      <dgm:spPr/>
      <dgm:t>
        <a:bodyPr/>
        <a:lstStyle/>
        <a:p>
          <a:endParaRPr lang="en-US"/>
        </a:p>
      </dgm:t>
    </dgm:pt>
    <dgm:pt modelId="{8D3F1756-41E9-492F-B665-396FB4A8333F}" type="sibTrans" cxnId="{BFB56F37-1966-4627-BF20-2B617DA05DF4}">
      <dgm:prSet/>
      <dgm:spPr/>
      <dgm:t>
        <a:bodyPr/>
        <a:lstStyle/>
        <a:p>
          <a:endParaRPr lang="en-US"/>
        </a:p>
      </dgm:t>
    </dgm:pt>
    <dgm:pt modelId="{C2F35BA3-01C2-4E65-ADD2-AAC0D7924E5A}" type="pres">
      <dgm:prSet presAssocID="{350448C7-BC27-478A-A59E-6AE2BA8744ED}" presName="vert0" presStyleCnt="0">
        <dgm:presLayoutVars>
          <dgm:dir/>
          <dgm:animOne val="branch"/>
          <dgm:animLvl val="lvl"/>
        </dgm:presLayoutVars>
      </dgm:prSet>
      <dgm:spPr/>
    </dgm:pt>
    <dgm:pt modelId="{C3D2E9FA-E954-4FFD-BDE6-831F21C06D38}" type="pres">
      <dgm:prSet presAssocID="{F66B148D-AFD8-43E9-AFE9-A58850BBBFEB}" presName="thickLine" presStyleLbl="alignNode1" presStyleIdx="0" presStyleCnt="4"/>
      <dgm:spPr/>
    </dgm:pt>
    <dgm:pt modelId="{25FF3CDB-5988-4B1F-A4DD-8AF9382E1A71}" type="pres">
      <dgm:prSet presAssocID="{F66B148D-AFD8-43E9-AFE9-A58850BBBFEB}" presName="horz1" presStyleCnt="0"/>
      <dgm:spPr/>
    </dgm:pt>
    <dgm:pt modelId="{3AD61E07-727A-4AE9-A82F-C97F7E4F6BCA}" type="pres">
      <dgm:prSet presAssocID="{F66B148D-AFD8-43E9-AFE9-A58850BBBFEB}" presName="tx1" presStyleLbl="revTx" presStyleIdx="0" presStyleCnt="4"/>
      <dgm:spPr/>
    </dgm:pt>
    <dgm:pt modelId="{15C31F19-F059-4887-AB76-28A73F4D1E63}" type="pres">
      <dgm:prSet presAssocID="{F66B148D-AFD8-43E9-AFE9-A58850BBBFEB}" presName="vert1" presStyleCnt="0"/>
      <dgm:spPr/>
    </dgm:pt>
    <dgm:pt modelId="{7C4E97D9-8C3F-474D-BB83-509DD5380DD8}" type="pres">
      <dgm:prSet presAssocID="{835D7F6F-9265-4370-A915-2DC62DB8B21C}" presName="thickLine" presStyleLbl="alignNode1" presStyleIdx="1" presStyleCnt="4"/>
      <dgm:spPr/>
    </dgm:pt>
    <dgm:pt modelId="{72080606-E2F9-4D01-B170-B91D3C7D85A4}" type="pres">
      <dgm:prSet presAssocID="{835D7F6F-9265-4370-A915-2DC62DB8B21C}" presName="horz1" presStyleCnt="0"/>
      <dgm:spPr/>
    </dgm:pt>
    <dgm:pt modelId="{93A39B3D-ED76-42F5-8647-9FBB188500F1}" type="pres">
      <dgm:prSet presAssocID="{835D7F6F-9265-4370-A915-2DC62DB8B21C}" presName="tx1" presStyleLbl="revTx" presStyleIdx="1" presStyleCnt="4"/>
      <dgm:spPr/>
    </dgm:pt>
    <dgm:pt modelId="{B950314C-2E1A-403A-93DD-0E158F816E68}" type="pres">
      <dgm:prSet presAssocID="{835D7F6F-9265-4370-A915-2DC62DB8B21C}" presName="vert1" presStyleCnt="0"/>
      <dgm:spPr/>
    </dgm:pt>
    <dgm:pt modelId="{F03EE508-2F71-4049-A2B7-802475F11808}" type="pres">
      <dgm:prSet presAssocID="{D53493AE-68CF-4E1D-9628-66A89CD3DC78}" presName="thickLine" presStyleLbl="alignNode1" presStyleIdx="2" presStyleCnt="4"/>
      <dgm:spPr/>
    </dgm:pt>
    <dgm:pt modelId="{8E1EF1AC-506A-4227-94D7-1C5807AFD719}" type="pres">
      <dgm:prSet presAssocID="{D53493AE-68CF-4E1D-9628-66A89CD3DC78}" presName="horz1" presStyleCnt="0"/>
      <dgm:spPr/>
    </dgm:pt>
    <dgm:pt modelId="{6FB0353A-AEEA-4D00-A7F9-92484E5597C6}" type="pres">
      <dgm:prSet presAssocID="{D53493AE-68CF-4E1D-9628-66A89CD3DC78}" presName="tx1" presStyleLbl="revTx" presStyleIdx="2" presStyleCnt="4"/>
      <dgm:spPr/>
    </dgm:pt>
    <dgm:pt modelId="{CCC28954-9632-4BBC-9775-0ADCB5E40939}" type="pres">
      <dgm:prSet presAssocID="{D53493AE-68CF-4E1D-9628-66A89CD3DC78}" presName="vert1" presStyleCnt="0"/>
      <dgm:spPr/>
    </dgm:pt>
    <dgm:pt modelId="{DAB499D4-56BE-4013-9BCF-42656164368F}" type="pres">
      <dgm:prSet presAssocID="{B4236D49-EC04-4D03-B04B-C921AB44E5BA}" presName="thickLine" presStyleLbl="alignNode1" presStyleIdx="3" presStyleCnt="4"/>
      <dgm:spPr/>
    </dgm:pt>
    <dgm:pt modelId="{DE60950C-85C2-48F1-977C-8A8D63FCC0B5}" type="pres">
      <dgm:prSet presAssocID="{B4236D49-EC04-4D03-B04B-C921AB44E5BA}" presName="horz1" presStyleCnt="0"/>
      <dgm:spPr/>
    </dgm:pt>
    <dgm:pt modelId="{B10F2F9E-E176-49C4-8577-AC364B4B1441}" type="pres">
      <dgm:prSet presAssocID="{B4236D49-EC04-4D03-B04B-C921AB44E5BA}" presName="tx1" presStyleLbl="revTx" presStyleIdx="3" presStyleCnt="4"/>
      <dgm:spPr/>
    </dgm:pt>
    <dgm:pt modelId="{8AE233D7-6886-442A-8754-220692947981}" type="pres">
      <dgm:prSet presAssocID="{B4236D49-EC04-4D03-B04B-C921AB44E5BA}" presName="vert1" presStyleCnt="0"/>
      <dgm:spPr/>
    </dgm:pt>
  </dgm:ptLst>
  <dgm:cxnLst>
    <dgm:cxn modelId="{BFB56F37-1966-4627-BF20-2B617DA05DF4}" srcId="{350448C7-BC27-478A-A59E-6AE2BA8744ED}" destId="{B4236D49-EC04-4D03-B04B-C921AB44E5BA}" srcOrd="3" destOrd="0" parTransId="{A1571168-43ED-43C8-B5CE-1EA7BD6CF64C}" sibTransId="{8D3F1756-41E9-492F-B665-396FB4A8333F}"/>
    <dgm:cxn modelId="{37A8724B-B920-41DB-B669-8E3FCD63256C}" type="presOf" srcId="{835D7F6F-9265-4370-A915-2DC62DB8B21C}" destId="{93A39B3D-ED76-42F5-8647-9FBB188500F1}" srcOrd="0" destOrd="0" presId="urn:microsoft.com/office/officeart/2008/layout/LinedList"/>
    <dgm:cxn modelId="{A308D36B-7D69-4775-A788-515048FE7574}" srcId="{350448C7-BC27-478A-A59E-6AE2BA8744ED}" destId="{835D7F6F-9265-4370-A915-2DC62DB8B21C}" srcOrd="1" destOrd="0" parTransId="{D21A7034-8378-43CD-B066-2C46A90639C5}" sibTransId="{CE467588-9141-42A5-811F-A439660A8FB1}"/>
    <dgm:cxn modelId="{4E60A259-936B-415D-8AF2-4C7E632AB67A}" type="presOf" srcId="{B4236D49-EC04-4D03-B04B-C921AB44E5BA}" destId="{B10F2F9E-E176-49C4-8577-AC364B4B1441}" srcOrd="0" destOrd="0" presId="urn:microsoft.com/office/officeart/2008/layout/LinedList"/>
    <dgm:cxn modelId="{CDCEA481-93A8-4FFA-8C30-A7B46CE69752}" type="presOf" srcId="{F66B148D-AFD8-43E9-AFE9-A58850BBBFEB}" destId="{3AD61E07-727A-4AE9-A82F-C97F7E4F6BCA}" srcOrd="0" destOrd="0" presId="urn:microsoft.com/office/officeart/2008/layout/LinedList"/>
    <dgm:cxn modelId="{268BE08A-0094-4449-96B0-6014534B820F}" type="presOf" srcId="{350448C7-BC27-478A-A59E-6AE2BA8744ED}" destId="{C2F35BA3-01C2-4E65-ADD2-AAC0D7924E5A}" srcOrd="0" destOrd="0" presId="urn:microsoft.com/office/officeart/2008/layout/LinedList"/>
    <dgm:cxn modelId="{33D5C8A7-E542-43E1-A6EC-7B37F244D654}" srcId="{350448C7-BC27-478A-A59E-6AE2BA8744ED}" destId="{D53493AE-68CF-4E1D-9628-66A89CD3DC78}" srcOrd="2" destOrd="0" parTransId="{6A34B63F-05F6-476E-9202-1B084E867B9E}" sibTransId="{C58A717C-0C64-4200-82A8-0073C0F06744}"/>
    <dgm:cxn modelId="{755ABDE1-656D-4B28-8CDC-45F6862FDB22}" srcId="{350448C7-BC27-478A-A59E-6AE2BA8744ED}" destId="{F66B148D-AFD8-43E9-AFE9-A58850BBBFEB}" srcOrd="0" destOrd="0" parTransId="{672DF0EC-F6CF-48EC-B2D5-0599D7DB345A}" sibTransId="{0DBC9177-B9F3-4B43-87C4-CD858C2C33E9}"/>
    <dgm:cxn modelId="{4E3CFAE9-53FF-40D7-91CD-803F4CAACB5F}" type="presOf" srcId="{D53493AE-68CF-4E1D-9628-66A89CD3DC78}" destId="{6FB0353A-AEEA-4D00-A7F9-92484E5597C6}" srcOrd="0" destOrd="0" presId="urn:microsoft.com/office/officeart/2008/layout/LinedList"/>
    <dgm:cxn modelId="{445F7EF8-AB50-4081-ABC7-47373D1B9852}" type="presParOf" srcId="{C2F35BA3-01C2-4E65-ADD2-AAC0D7924E5A}" destId="{C3D2E9FA-E954-4FFD-BDE6-831F21C06D38}" srcOrd="0" destOrd="0" presId="urn:microsoft.com/office/officeart/2008/layout/LinedList"/>
    <dgm:cxn modelId="{61496C9A-FFE0-436D-994B-0424AAAE843F}" type="presParOf" srcId="{C2F35BA3-01C2-4E65-ADD2-AAC0D7924E5A}" destId="{25FF3CDB-5988-4B1F-A4DD-8AF9382E1A71}" srcOrd="1" destOrd="0" presId="urn:microsoft.com/office/officeart/2008/layout/LinedList"/>
    <dgm:cxn modelId="{161D07F2-0F79-4730-9491-62D1DE219930}" type="presParOf" srcId="{25FF3CDB-5988-4B1F-A4DD-8AF9382E1A71}" destId="{3AD61E07-727A-4AE9-A82F-C97F7E4F6BCA}" srcOrd="0" destOrd="0" presId="urn:microsoft.com/office/officeart/2008/layout/LinedList"/>
    <dgm:cxn modelId="{53A0DE85-818E-4BA7-B67E-A96CEC2C5F9B}" type="presParOf" srcId="{25FF3CDB-5988-4B1F-A4DD-8AF9382E1A71}" destId="{15C31F19-F059-4887-AB76-28A73F4D1E63}" srcOrd="1" destOrd="0" presId="urn:microsoft.com/office/officeart/2008/layout/LinedList"/>
    <dgm:cxn modelId="{29BADE87-658B-4611-B8C7-60DA89A17255}" type="presParOf" srcId="{C2F35BA3-01C2-4E65-ADD2-AAC0D7924E5A}" destId="{7C4E97D9-8C3F-474D-BB83-509DD5380DD8}" srcOrd="2" destOrd="0" presId="urn:microsoft.com/office/officeart/2008/layout/LinedList"/>
    <dgm:cxn modelId="{AB373CDC-B985-497B-9904-96A046AF9039}" type="presParOf" srcId="{C2F35BA3-01C2-4E65-ADD2-AAC0D7924E5A}" destId="{72080606-E2F9-4D01-B170-B91D3C7D85A4}" srcOrd="3" destOrd="0" presId="urn:microsoft.com/office/officeart/2008/layout/LinedList"/>
    <dgm:cxn modelId="{196DAE38-223D-4096-9704-FE4914E0EFA7}" type="presParOf" srcId="{72080606-E2F9-4D01-B170-B91D3C7D85A4}" destId="{93A39B3D-ED76-42F5-8647-9FBB188500F1}" srcOrd="0" destOrd="0" presId="urn:microsoft.com/office/officeart/2008/layout/LinedList"/>
    <dgm:cxn modelId="{3EE91061-38FB-43DE-9A3E-50AA0A0CA49D}" type="presParOf" srcId="{72080606-E2F9-4D01-B170-B91D3C7D85A4}" destId="{B950314C-2E1A-403A-93DD-0E158F816E68}" srcOrd="1" destOrd="0" presId="urn:microsoft.com/office/officeart/2008/layout/LinedList"/>
    <dgm:cxn modelId="{4195F977-05FA-4A88-866E-41F9CFF75588}" type="presParOf" srcId="{C2F35BA3-01C2-4E65-ADD2-AAC0D7924E5A}" destId="{F03EE508-2F71-4049-A2B7-802475F11808}" srcOrd="4" destOrd="0" presId="urn:microsoft.com/office/officeart/2008/layout/LinedList"/>
    <dgm:cxn modelId="{A4631FBC-CD62-44A1-A4A9-00B93525AB18}" type="presParOf" srcId="{C2F35BA3-01C2-4E65-ADD2-AAC0D7924E5A}" destId="{8E1EF1AC-506A-4227-94D7-1C5807AFD719}" srcOrd="5" destOrd="0" presId="urn:microsoft.com/office/officeart/2008/layout/LinedList"/>
    <dgm:cxn modelId="{453D2282-39AF-4FF6-90C1-686B1DB03202}" type="presParOf" srcId="{8E1EF1AC-506A-4227-94D7-1C5807AFD719}" destId="{6FB0353A-AEEA-4D00-A7F9-92484E5597C6}" srcOrd="0" destOrd="0" presId="urn:microsoft.com/office/officeart/2008/layout/LinedList"/>
    <dgm:cxn modelId="{B4A3146D-F839-43BC-B29B-F28C2738400C}" type="presParOf" srcId="{8E1EF1AC-506A-4227-94D7-1C5807AFD719}" destId="{CCC28954-9632-4BBC-9775-0ADCB5E40939}" srcOrd="1" destOrd="0" presId="urn:microsoft.com/office/officeart/2008/layout/LinedList"/>
    <dgm:cxn modelId="{1AF753E0-3184-4DFC-B50D-F12618E8D3F3}" type="presParOf" srcId="{C2F35BA3-01C2-4E65-ADD2-AAC0D7924E5A}" destId="{DAB499D4-56BE-4013-9BCF-42656164368F}" srcOrd="6" destOrd="0" presId="urn:microsoft.com/office/officeart/2008/layout/LinedList"/>
    <dgm:cxn modelId="{857C96FE-9E9B-4345-9D7B-AA14510B3B91}" type="presParOf" srcId="{C2F35BA3-01C2-4E65-ADD2-AAC0D7924E5A}" destId="{DE60950C-85C2-48F1-977C-8A8D63FCC0B5}" srcOrd="7" destOrd="0" presId="urn:microsoft.com/office/officeart/2008/layout/LinedList"/>
    <dgm:cxn modelId="{49A1B7FC-FED0-4E82-833D-A95533E5FFE0}" type="presParOf" srcId="{DE60950C-85C2-48F1-977C-8A8D63FCC0B5}" destId="{B10F2F9E-E176-49C4-8577-AC364B4B1441}" srcOrd="0" destOrd="0" presId="urn:microsoft.com/office/officeart/2008/layout/LinedList"/>
    <dgm:cxn modelId="{E36B29BD-0B34-40EA-BEA7-CFD170F03BF2}" type="presParOf" srcId="{DE60950C-85C2-48F1-977C-8A8D63FCC0B5}" destId="{8AE233D7-6886-442A-8754-22069294798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7DC5B6-135A-4F5C-BAD4-F789C8044300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E3E3FC3-B30E-4E46-B8C2-FF6DE5BC98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Definition: </a:t>
          </a:r>
          <a:r>
            <a:rPr lang="en-US"/>
            <a:t>The middle value when data is ordered</a:t>
          </a:r>
        </a:p>
      </dgm:t>
    </dgm:pt>
    <dgm:pt modelId="{9A317962-9503-46F9-A348-29067F5180A6}" type="parTrans" cxnId="{E2674282-C53D-450D-BFC1-63B13F536353}">
      <dgm:prSet/>
      <dgm:spPr/>
      <dgm:t>
        <a:bodyPr/>
        <a:lstStyle/>
        <a:p>
          <a:endParaRPr lang="en-US"/>
        </a:p>
      </dgm:t>
    </dgm:pt>
    <dgm:pt modelId="{FFAE2445-D620-4667-AED3-0003F737CFDD}" type="sibTrans" cxnId="{E2674282-C53D-450D-BFC1-63B13F536353}">
      <dgm:prSet/>
      <dgm:spPr/>
      <dgm:t>
        <a:bodyPr/>
        <a:lstStyle/>
        <a:p>
          <a:endParaRPr lang="en-US"/>
        </a:p>
      </dgm:t>
    </dgm:pt>
    <dgm:pt modelId="{84F173DB-42EC-437C-8F0A-512D77A9B3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Formula:</a:t>
          </a:r>
          <a:r>
            <a:rPr lang="en-US"/>
            <a:t> Median = X(n+1)/2 ; (for odd n)</a:t>
          </a:r>
        </a:p>
      </dgm:t>
    </dgm:pt>
    <dgm:pt modelId="{C85DDA3A-FA5E-409E-A0CE-BD65CA082EB4}" type="parTrans" cxnId="{8118C2FE-5D23-42D8-A122-C106C178D50A}">
      <dgm:prSet/>
      <dgm:spPr/>
      <dgm:t>
        <a:bodyPr/>
        <a:lstStyle/>
        <a:p>
          <a:endParaRPr lang="en-US"/>
        </a:p>
      </dgm:t>
    </dgm:pt>
    <dgm:pt modelId="{CD7461F5-78E3-47B2-8DD0-3845AA761E08}" type="sibTrans" cxnId="{8118C2FE-5D23-42D8-A122-C106C178D50A}">
      <dgm:prSet/>
      <dgm:spPr/>
      <dgm:t>
        <a:bodyPr/>
        <a:lstStyle/>
        <a:p>
          <a:endParaRPr lang="en-US"/>
        </a:p>
      </dgm:t>
    </dgm:pt>
    <dgm:pt modelId="{7E5DEFB3-F528-4FF6-824F-6A0031B099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Importance:</a:t>
          </a:r>
          <a:r>
            <a:rPr lang="en-US"/>
            <a:t> Useful when data has outliers.</a:t>
          </a:r>
        </a:p>
      </dgm:t>
    </dgm:pt>
    <dgm:pt modelId="{11CD573E-4467-43E2-BAFD-49FF1D4F8333}" type="parTrans" cxnId="{D3D27C9F-DA08-4B0B-99E8-F02AD430AE7B}">
      <dgm:prSet/>
      <dgm:spPr/>
      <dgm:t>
        <a:bodyPr/>
        <a:lstStyle/>
        <a:p>
          <a:endParaRPr lang="en-US"/>
        </a:p>
      </dgm:t>
    </dgm:pt>
    <dgm:pt modelId="{4E21424B-2101-4A44-AE13-35C7E2A6C058}" type="sibTrans" cxnId="{D3D27C9F-DA08-4B0B-99E8-F02AD430AE7B}">
      <dgm:prSet/>
      <dgm:spPr/>
      <dgm:t>
        <a:bodyPr/>
        <a:lstStyle/>
        <a:p>
          <a:endParaRPr lang="en-US"/>
        </a:p>
      </dgm:t>
    </dgm:pt>
    <dgm:pt modelId="{365C6FF6-F29D-4EE7-8C28-98D8EBB427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When to use: </a:t>
          </a:r>
          <a:r>
            <a:rPr lang="en-US"/>
            <a:t>It is preferred if the data is a string(object) or numeric.</a:t>
          </a:r>
        </a:p>
      </dgm:t>
    </dgm:pt>
    <dgm:pt modelId="{6BA7A7F9-865A-4097-862E-701345DED2A3}" type="parTrans" cxnId="{023B1D30-ED0A-4232-8003-D54AA05D6F70}">
      <dgm:prSet/>
      <dgm:spPr/>
      <dgm:t>
        <a:bodyPr/>
        <a:lstStyle/>
        <a:p>
          <a:endParaRPr lang="en-US"/>
        </a:p>
      </dgm:t>
    </dgm:pt>
    <dgm:pt modelId="{20957790-A5BC-4445-A0F2-4269F22C5A14}" type="sibTrans" cxnId="{023B1D30-ED0A-4232-8003-D54AA05D6F70}">
      <dgm:prSet/>
      <dgm:spPr/>
      <dgm:t>
        <a:bodyPr/>
        <a:lstStyle/>
        <a:p>
          <a:endParaRPr lang="en-US"/>
        </a:p>
      </dgm:t>
    </dgm:pt>
    <dgm:pt modelId="{3F74FA07-8224-416C-926F-C3AB388D5A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Example: </a:t>
          </a:r>
          <a:r>
            <a:rPr lang="en-US"/>
            <a:t>Median Stress Level from the dataset to determine typical stress levels.</a:t>
          </a:r>
        </a:p>
      </dgm:t>
    </dgm:pt>
    <dgm:pt modelId="{183B1B13-58C6-4FB7-8FE6-5CF49062701D}" type="parTrans" cxnId="{BCF544D7-6F6C-4793-9F92-67446F444487}">
      <dgm:prSet/>
      <dgm:spPr/>
      <dgm:t>
        <a:bodyPr/>
        <a:lstStyle/>
        <a:p>
          <a:endParaRPr lang="en-US"/>
        </a:p>
      </dgm:t>
    </dgm:pt>
    <dgm:pt modelId="{D01AA06A-CCEF-4373-A1A7-3236F4D44C04}" type="sibTrans" cxnId="{BCF544D7-6F6C-4793-9F92-67446F444487}">
      <dgm:prSet/>
      <dgm:spPr/>
      <dgm:t>
        <a:bodyPr/>
        <a:lstStyle/>
        <a:p>
          <a:endParaRPr lang="en-US"/>
        </a:p>
      </dgm:t>
    </dgm:pt>
    <dgm:pt modelId="{A9972860-3174-4AE4-9449-D58417D58C2B}" type="pres">
      <dgm:prSet presAssocID="{A07DC5B6-135A-4F5C-BAD4-F789C8044300}" presName="diagram" presStyleCnt="0">
        <dgm:presLayoutVars>
          <dgm:dir/>
          <dgm:resizeHandles val="exact"/>
        </dgm:presLayoutVars>
      </dgm:prSet>
      <dgm:spPr/>
    </dgm:pt>
    <dgm:pt modelId="{59348135-F09A-4D01-BA7A-685F41C6775A}" type="pres">
      <dgm:prSet presAssocID="{5E3E3FC3-B30E-4E46-B8C2-FF6DE5BC9835}" presName="node" presStyleLbl="node1" presStyleIdx="0" presStyleCnt="5">
        <dgm:presLayoutVars>
          <dgm:bulletEnabled val="1"/>
        </dgm:presLayoutVars>
      </dgm:prSet>
      <dgm:spPr/>
    </dgm:pt>
    <dgm:pt modelId="{6C6CAE91-89CA-4845-BBF7-B22E11C526B7}" type="pres">
      <dgm:prSet presAssocID="{FFAE2445-D620-4667-AED3-0003F737CFDD}" presName="sibTrans" presStyleCnt="0"/>
      <dgm:spPr/>
    </dgm:pt>
    <dgm:pt modelId="{46C90372-BCA2-4282-9FA1-B17011A74C5F}" type="pres">
      <dgm:prSet presAssocID="{84F173DB-42EC-437C-8F0A-512D77A9B390}" presName="node" presStyleLbl="node1" presStyleIdx="1" presStyleCnt="5">
        <dgm:presLayoutVars>
          <dgm:bulletEnabled val="1"/>
        </dgm:presLayoutVars>
      </dgm:prSet>
      <dgm:spPr/>
    </dgm:pt>
    <dgm:pt modelId="{4A8F2E4E-8081-4B32-A441-356221FF0FA7}" type="pres">
      <dgm:prSet presAssocID="{CD7461F5-78E3-47B2-8DD0-3845AA761E08}" presName="sibTrans" presStyleCnt="0"/>
      <dgm:spPr/>
    </dgm:pt>
    <dgm:pt modelId="{0C6C7635-5B9E-449F-9CC9-1B68288A9AF7}" type="pres">
      <dgm:prSet presAssocID="{7E5DEFB3-F528-4FF6-824F-6A0031B09951}" presName="node" presStyleLbl="node1" presStyleIdx="2" presStyleCnt="5">
        <dgm:presLayoutVars>
          <dgm:bulletEnabled val="1"/>
        </dgm:presLayoutVars>
      </dgm:prSet>
      <dgm:spPr/>
    </dgm:pt>
    <dgm:pt modelId="{D727DF19-AEAD-42A2-8FB2-42F62848E288}" type="pres">
      <dgm:prSet presAssocID="{4E21424B-2101-4A44-AE13-35C7E2A6C058}" presName="sibTrans" presStyleCnt="0"/>
      <dgm:spPr/>
    </dgm:pt>
    <dgm:pt modelId="{1F74ECE2-1A5D-4385-8839-83124D33E9BA}" type="pres">
      <dgm:prSet presAssocID="{365C6FF6-F29D-4EE7-8C28-98D8EBB4272A}" presName="node" presStyleLbl="node1" presStyleIdx="3" presStyleCnt="5">
        <dgm:presLayoutVars>
          <dgm:bulletEnabled val="1"/>
        </dgm:presLayoutVars>
      </dgm:prSet>
      <dgm:spPr/>
    </dgm:pt>
    <dgm:pt modelId="{C3BB2422-B04C-4ADF-A833-9E3E0A277717}" type="pres">
      <dgm:prSet presAssocID="{20957790-A5BC-4445-A0F2-4269F22C5A14}" presName="sibTrans" presStyleCnt="0"/>
      <dgm:spPr/>
    </dgm:pt>
    <dgm:pt modelId="{AA50D505-1E36-49EA-8001-31F83DB7FF73}" type="pres">
      <dgm:prSet presAssocID="{3F74FA07-8224-416C-926F-C3AB388D5A59}" presName="node" presStyleLbl="node1" presStyleIdx="4" presStyleCnt="5">
        <dgm:presLayoutVars>
          <dgm:bulletEnabled val="1"/>
        </dgm:presLayoutVars>
      </dgm:prSet>
      <dgm:spPr/>
    </dgm:pt>
  </dgm:ptLst>
  <dgm:cxnLst>
    <dgm:cxn modelId="{023B1D30-ED0A-4232-8003-D54AA05D6F70}" srcId="{A07DC5B6-135A-4F5C-BAD4-F789C8044300}" destId="{365C6FF6-F29D-4EE7-8C28-98D8EBB4272A}" srcOrd="3" destOrd="0" parTransId="{6BA7A7F9-865A-4097-862E-701345DED2A3}" sibTransId="{20957790-A5BC-4445-A0F2-4269F22C5A14}"/>
    <dgm:cxn modelId="{95C96440-F56C-4974-A420-56B2D6706101}" type="presOf" srcId="{A07DC5B6-135A-4F5C-BAD4-F789C8044300}" destId="{A9972860-3174-4AE4-9449-D58417D58C2B}" srcOrd="0" destOrd="0" presId="urn:microsoft.com/office/officeart/2005/8/layout/default"/>
    <dgm:cxn modelId="{3ED95C54-499A-4C8F-A04E-24BFBEACA479}" type="presOf" srcId="{7E5DEFB3-F528-4FF6-824F-6A0031B09951}" destId="{0C6C7635-5B9E-449F-9CC9-1B68288A9AF7}" srcOrd="0" destOrd="0" presId="urn:microsoft.com/office/officeart/2005/8/layout/default"/>
    <dgm:cxn modelId="{E2674282-C53D-450D-BFC1-63B13F536353}" srcId="{A07DC5B6-135A-4F5C-BAD4-F789C8044300}" destId="{5E3E3FC3-B30E-4E46-B8C2-FF6DE5BC9835}" srcOrd="0" destOrd="0" parTransId="{9A317962-9503-46F9-A348-29067F5180A6}" sibTransId="{FFAE2445-D620-4667-AED3-0003F737CFDD}"/>
    <dgm:cxn modelId="{D3746190-C4BC-4EEF-B1BE-96E680D24295}" type="presOf" srcId="{84F173DB-42EC-437C-8F0A-512D77A9B390}" destId="{46C90372-BCA2-4282-9FA1-B17011A74C5F}" srcOrd="0" destOrd="0" presId="urn:microsoft.com/office/officeart/2005/8/layout/default"/>
    <dgm:cxn modelId="{D3FAE69B-EE6C-46F7-96AA-C3CF4A80B64D}" type="presOf" srcId="{365C6FF6-F29D-4EE7-8C28-98D8EBB4272A}" destId="{1F74ECE2-1A5D-4385-8839-83124D33E9BA}" srcOrd="0" destOrd="0" presId="urn:microsoft.com/office/officeart/2005/8/layout/default"/>
    <dgm:cxn modelId="{D3D27C9F-DA08-4B0B-99E8-F02AD430AE7B}" srcId="{A07DC5B6-135A-4F5C-BAD4-F789C8044300}" destId="{7E5DEFB3-F528-4FF6-824F-6A0031B09951}" srcOrd="2" destOrd="0" parTransId="{11CD573E-4467-43E2-BAFD-49FF1D4F8333}" sibTransId="{4E21424B-2101-4A44-AE13-35C7E2A6C058}"/>
    <dgm:cxn modelId="{BCF544D7-6F6C-4793-9F92-67446F444487}" srcId="{A07DC5B6-135A-4F5C-BAD4-F789C8044300}" destId="{3F74FA07-8224-416C-926F-C3AB388D5A59}" srcOrd="4" destOrd="0" parTransId="{183B1B13-58C6-4FB7-8FE6-5CF49062701D}" sibTransId="{D01AA06A-CCEF-4373-A1A7-3236F4D44C04}"/>
    <dgm:cxn modelId="{37911EF0-C254-403B-811A-B5449783C65C}" type="presOf" srcId="{3F74FA07-8224-416C-926F-C3AB388D5A59}" destId="{AA50D505-1E36-49EA-8001-31F83DB7FF73}" srcOrd="0" destOrd="0" presId="urn:microsoft.com/office/officeart/2005/8/layout/default"/>
    <dgm:cxn modelId="{5874C6F1-F267-4A5D-9920-AE5F95ADDBDC}" type="presOf" srcId="{5E3E3FC3-B30E-4E46-B8C2-FF6DE5BC9835}" destId="{59348135-F09A-4D01-BA7A-685F41C6775A}" srcOrd="0" destOrd="0" presId="urn:microsoft.com/office/officeart/2005/8/layout/default"/>
    <dgm:cxn modelId="{8118C2FE-5D23-42D8-A122-C106C178D50A}" srcId="{A07DC5B6-135A-4F5C-BAD4-F789C8044300}" destId="{84F173DB-42EC-437C-8F0A-512D77A9B390}" srcOrd="1" destOrd="0" parTransId="{C85DDA3A-FA5E-409E-A0CE-BD65CA082EB4}" sibTransId="{CD7461F5-78E3-47B2-8DD0-3845AA761E08}"/>
    <dgm:cxn modelId="{60DE28CF-A480-48CB-AE69-E93C110E078A}" type="presParOf" srcId="{A9972860-3174-4AE4-9449-D58417D58C2B}" destId="{59348135-F09A-4D01-BA7A-685F41C6775A}" srcOrd="0" destOrd="0" presId="urn:microsoft.com/office/officeart/2005/8/layout/default"/>
    <dgm:cxn modelId="{C4279246-A0AB-4449-9D8E-5AFD85137C26}" type="presParOf" srcId="{A9972860-3174-4AE4-9449-D58417D58C2B}" destId="{6C6CAE91-89CA-4845-BBF7-B22E11C526B7}" srcOrd="1" destOrd="0" presId="urn:microsoft.com/office/officeart/2005/8/layout/default"/>
    <dgm:cxn modelId="{76FE576E-A230-40E8-B507-997E25F3C537}" type="presParOf" srcId="{A9972860-3174-4AE4-9449-D58417D58C2B}" destId="{46C90372-BCA2-4282-9FA1-B17011A74C5F}" srcOrd="2" destOrd="0" presId="urn:microsoft.com/office/officeart/2005/8/layout/default"/>
    <dgm:cxn modelId="{150E7EA9-1BEE-4823-8DD7-A81AE7E4ED9B}" type="presParOf" srcId="{A9972860-3174-4AE4-9449-D58417D58C2B}" destId="{4A8F2E4E-8081-4B32-A441-356221FF0FA7}" srcOrd="3" destOrd="0" presId="urn:microsoft.com/office/officeart/2005/8/layout/default"/>
    <dgm:cxn modelId="{FD2D27D4-643D-45F0-B109-4DC2C5E122D7}" type="presParOf" srcId="{A9972860-3174-4AE4-9449-D58417D58C2B}" destId="{0C6C7635-5B9E-449F-9CC9-1B68288A9AF7}" srcOrd="4" destOrd="0" presId="urn:microsoft.com/office/officeart/2005/8/layout/default"/>
    <dgm:cxn modelId="{5B00EBD2-BB29-4A16-B606-89611F282770}" type="presParOf" srcId="{A9972860-3174-4AE4-9449-D58417D58C2B}" destId="{D727DF19-AEAD-42A2-8FB2-42F62848E288}" srcOrd="5" destOrd="0" presId="urn:microsoft.com/office/officeart/2005/8/layout/default"/>
    <dgm:cxn modelId="{123B3A3F-5315-4691-998D-A18146396AD1}" type="presParOf" srcId="{A9972860-3174-4AE4-9449-D58417D58C2B}" destId="{1F74ECE2-1A5D-4385-8839-83124D33E9BA}" srcOrd="6" destOrd="0" presId="urn:microsoft.com/office/officeart/2005/8/layout/default"/>
    <dgm:cxn modelId="{B8B2427B-4B9F-4568-9DFB-BC3B6AFFFF42}" type="presParOf" srcId="{A9972860-3174-4AE4-9449-D58417D58C2B}" destId="{C3BB2422-B04C-4ADF-A833-9E3E0A277717}" srcOrd="7" destOrd="0" presId="urn:microsoft.com/office/officeart/2005/8/layout/default"/>
    <dgm:cxn modelId="{1B434F5B-3F85-42BC-85B9-AF6CDC37E77B}" type="presParOf" srcId="{A9972860-3174-4AE4-9449-D58417D58C2B}" destId="{AA50D505-1E36-49EA-8001-31F83DB7FF7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6968BE2-11AB-41CF-9728-9FF5F6773A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E318F67-AC55-4505-B809-4B45791B9684}">
      <dgm:prSet/>
      <dgm:spPr/>
      <dgm:t>
        <a:bodyPr/>
        <a:lstStyle/>
        <a:p>
          <a:r>
            <a:rPr lang="en-US" b="1" dirty="0"/>
            <a:t>Definition: </a:t>
          </a:r>
          <a:r>
            <a:rPr lang="en-US" dirty="0"/>
            <a:t>a measure of how dispersed the data is in relation to the mean.</a:t>
          </a:r>
        </a:p>
      </dgm:t>
    </dgm:pt>
    <dgm:pt modelId="{36ABD274-3F4D-484F-8FDC-DF671A2C2F39}" type="parTrans" cxnId="{CB022E25-3D57-42D7-AEF8-D260BA0F7887}">
      <dgm:prSet/>
      <dgm:spPr/>
      <dgm:t>
        <a:bodyPr/>
        <a:lstStyle/>
        <a:p>
          <a:endParaRPr lang="en-US"/>
        </a:p>
      </dgm:t>
    </dgm:pt>
    <dgm:pt modelId="{1B856A6F-3D16-45EF-A778-DBCDA48B52DE}" type="sibTrans" cxnId="{CB022E25-3D57-42D7-AEF8-D260BA0F7887}">
      <dgm:prSet/>
      <dgm:spPr/>
      <dgm:t>
        <a:bodyPr/>
        <a:lstStyle/>
        <a:p>
          <a:endParaRPr lang="en-US"/>
        </a:p>
      </dgm:t>
    </dgm:pt>
    <dgm:pt modelId="{061C9984-E9FD-4CAA-AEA6-7F4560299F56}">
      <dgm:prSet/>
      <dgm:spPr/>
      <dgm:t>
        <a:bodyPr/>
        <a:lstStyle/>
        <a:p>
          <a:r>
            <a:rPr lang="en-US" b="1" dirty="0"/>
            <a:t>Formula: </a:t>
          </a:r>
          <a:r>
            <a:rPr lang="en-US" dirty="0"/>
            <a:t>σ =</a:t>
          </a:r>
        </a:p>
      </dgm:t>
    </dgm:pt>
    <dgm:pt modelId="{C0E3C2F8-4E75-4D01-99A2-4FFDB0AE94E2}" type="parTrans" cxnId="{7D53FD6C-E27D-405C-BDA3-CB66C614BB19}">
      <dgm:prSet/>
      <dgm:spPr/>
      <dgm:t>
        <a:bodyPr/>
        <a:lstStyle/>
        <a:p>
          <a:endParaRPr lang="en-US"/>
        </a:p>
      </dgm:t>
    </dgm:pt>
    <dgm:pt modelId="{15D038B1-2BC1-4C20-86BF-2BB291EAB17C}" type="sibTrans" cxnId="{7D53FD6C-E27D-405C-BDA3-CB66C614BB19}">
      <dgm:prSet/>
      <dgm:spPr/>
      <dgm:t>
        <a:bodyPr/>
        <a:lstStyle/>
        <a:p>
          <a:endParaRPr lang="en-US"/>
        </a:p>
      </dgm:t>
    </dgm:pt>
    <dgm:pt modelId="{FC5C5F28-F4F5-4CAD-9D09-A3B3B6D7C20D}">
      <dgm:prSet/>
      <dgm:spPr/>
      <dgm:t>
        <a:bodyPr/>
        <a:lstStyle/>
        <a:p>
          <a:r>
            <a:rPr lang="en-US" b="1" dirty="0"/>
            <a:t>Importance: </a:t>
          </a:r>
          <a:r>
            <a:rPr lang="en-US" dirty="0"/>
            <a:t>Helps understand data consistency or the amount of data variation.</a:t>
          </a:r>
        </a:p>
      </dgm:t>
    </dgm:pt>
    <dgm:pt modelId="{AAC74066-EDCD-4C7A-99F3-EEF99A62DA89}" type="parTrans" cxnId="{39E9DF57-23E5-4576-8816-DF44A6C0EB05}">
      <dgm:prSet/>
      <dgm:spPr/>
      <dgm:t>
        <a:bodyPr/>
        <a:lstStyle/>
        <a:p>
          <a:endParaRPr lang="en-US"/>
        </a:p>
      </dgm:t>
    </dgm:pt>
    <dgm:pt modelId="{A56BC36E-5377-4319-B447-126B8881BB0D}" type="sibTrans" cxnId="{39E9DF57-23E5-4576-8816-DF44A6C0EB05}">
      <dgm:prSet/>
      <dgm:spPr/>
      <dgm:t>
        <a:bodyPr/>
        <a:lstStyle/>
        <a:p>
          <a:endParaRPr lang="en-US"/>
        </a:p>
      </dgm:t>
    </dgm:pt>
    <dgm:pt modelId="{A39A696A-63A4-44BF-BD5D-72DF652851DB}">
      <dgm:prSet custT="1"/>
      <dgm:spPr/>
      <dgm:t>
        <a:bodyPr/>
        <a:lstStyle/>
        <a:p>
          <a:r>
            <a:rPr lang="en-US" sz="1600" b="1" kern="1200" dirty="0"/>
            <a:t>When to use: 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To describe the spread of their data and to identify outliers.</a:t>
          </a:r>
        </a:p>
      </dgm:t>
    </dgm:pt>
    <dgm:pt modelId="{0E6177FE-6621-49E3-AD5B-456C5C2D4FD1}" type="parTrans" cxnId="{F0A3179D-6BA8-4A13-9314-F9E3D3186C5B}">
      <dgm:prSet/>
      <dgm:spPr/>
      <dgm:t>
        <a:bodyPr/>
        <a:lstStyle/>
        <a:p>
          <a:endParaRPr lang="en-US"/>
        </a:p>
      </dgm:t>
    </dgm:pt>
    <dgm:pt modelId="{72EB59A7-B9F5-430B-9AB4-B63536EBB717}" type="sibTrans" cxnId="{F0A3179D-6BA8-4A13-9314-F9E3D3186C5B}">
      <dgm:prSet/>
      <dgm:spPr/>
      <dgm:t>
        <a:bodyPr/>
        <a:lstStyle/>
        <a:p>
          <a:endParaRPr lang="en-US"/>
        </a:p>
      </dgm:t>
    </dgm:pt>
    <dgm:pt modelId="{BA1D6405-F83D-4CDD-BAF4-F7B66FA35E48}">
      <dgm:prSet/>
      <dgm:spPr/>
      <dgm:t>
        <a:bodyPr/>
        <a:lstStyle/>
        <a:p>
          <a:r>
            <a:rPr lang="en-US" b="1" dirty="0"/>
            <a:t>Example: </a:t>
          </a:r>
          <a:r>
            <a:rPr lang="en-US" dirty="0"/>
            <a:t>Standard deviation of Heart Rate during anxiety attacks.</a:t>
          </a:r>
        </a:p>
      </dgm:t>
    </dgm:pt>
    <dgm:pt modelId="{47D10BAB-1CC1-4C1A-8B58-D63C5EA13A19}" type="parTrans" cxnId="{9482FDAA-DED4-402E-8495-BA44C56BD97D}">
      <dgm:prSet/>
      <dgm:spPr/>
      <dgm:t>
        <a:bodyPr/>
        <a:lstStyle/>
        <a:p>
          <a:endParaRPr lang="en-US"/>
        </a:p>
      </dgm:t>
    </dgm:pt>
    <dgm:pt modelId="{8D462927-AEBA-435E-95AA-0EE2FDDFE4E0}" type="sibTrans" cxnId="{9482FDAA-DED4-402E-8495-BA44C56BD97D}">
      <dgm:prSet/>
      <dgm:spPr/>
      <dgm:t>
        <a:bodyPr/>
        <a:lstStyle/>
        <a:p>
          <a:endParaRPr lang="en-US"/>
        </a:p>
      </dgm:t>
    </dgm:pt>
    <dgm:pt modelId="{8FC2F889-063B-4BAD-B6E9-044206FD44D5}" type="pres">
      <dgm:prSet presAssocID="{26968BE2-11AB-41CF-9728-9FF5F6773A63}" presName="root" presStyleCnt="0">
        <dgm:presLayoutVars>
          <dgm:dir/>
          <dgm:resizeHandles val="exact"/>
        </dgm:presLayoutVars>
      </dgm:prSet>
      <dgm:spPr/>
    </dgm:pt>
    <dgm:pt modelId="{67D8CB39-65CF-421C-95D6-62F101836D93}" type="pres">
      <dgm:prSet presAssocID="{4E318F67-AC55-4505-B809-4B45791B9684}" presName="compNode" presStyleCnt="0"/>
      <dgm:spPr/>
    </dgm:pt>
    <dgm:pt modelId="{2ECAF091-A54A-4011-853F-0D0133D87318}" type="pres">
      <dgm:prSet presAssocID="{4E318F67-AC55-4505-B809-4B45791B9684}" presName="bgRect" presStyleLbl="bgShp" presStyleIdx="0" presStyleCnt="5"/>
      <dgm:spPr/>
    </dgm:pt>
    <dgm:pt modelId="{A3FF67DC-D8CD-4410-8D95-D220AE20A41E}" type="pres">
      <dgm:prSet presAssocID="{4E318F67-AC55-4505-B809-4B45791B968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98AC8BE-A550-4A81-A653-2BB0E5CAD9AA}" type="pres">
      <dgm:prSet presAssocID="{4E318F67-AC55-4505-B809-4B45791B9684}" presName="spaceRect" presStyleCnt="0"/>
      <dgm:spPr/>
    </dgm:pt>
    <dgm:pt modelId="{D6233FF4-080A-4694-88ED-AB88F85B558E}" type="pres">
      <dgm:prSet presAssocID="{4E318F67-AC55-4505-B809-4B45791B9684}" presName="parTx" presStyleLbl="revTx" presStyleIdx="0" presStyleCnt="5">
        <dgm:presLayoutVars>
          <dgm:chMax val="0"/>
          <dgm:chPref val="0"/>
        </dgm:presLayoutVars>
      </dgm:prSet>
      <dgm:spPr/>
    </dgm:pt>
    <dgm:pt modelId="{B355169C-6ABC-4BC3-AC25-D79F779AED7D}" type="pres">
      <dgm:prSet presAssocID="{1B856A6F-3D16-45EF-A778-DBCDA48B52DE}" presName="sibTrans" presStyleCnt="0"/>
      <dgm:spPr/>
    </dgm:pt>
    <dgm:pt modelId="{2B595282-FF31-41EF-B180-653D3AB64CCE}" type="pres">
      <dgm:prSet presAssocID="{061C9984-E9FD-4CAA-AEA6-7F4560299F56}" presName="compNode" presStyleCnt="0"/>
      <dgm:spPr/>
    </dgm:pt>
    <dgm:pt modelId="{A6965F87-53A2-4EE9-ACE0-277B61E97B29}" type="pres">
      <dgm:prSet presAssocID="{061C9984-E9FD-4CAA-AEA6-7F4560299F56}" presName="bgRect" presStyleLbl="bgShp" presStyleIdx="1" presStyleCnt="5"/>
      <dgm:spPr/>
    </dgm:pt>
    <dgm:pt modelId="{D93808E8-5F79-4419-BAB7-3526A771992D}" type="pres">
      <dgm:prSet presAssocID="{061C9984-E9FD-4CAA-AEA6-7F4560299F5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663ABF16-462F-43F8-808C-E7E46082111D}" type="pres">
      <dgm:prSet presAssocID="{061C9984-E9FD-4CAA-AEA6-7F4560299F56}" presName="spaceRect" presStyleCnt="0"/>
      <dgm:spPr/>
    </dgm:pt>
    <dgm:pt modelId="{E77D9A08-1E57-4CC2-A881-893E1B1B0169}" type="pres">
      <dgm:prSet presAssocID="{061C9984-E9FD-4CAA-AEA6-7F4560299F56}" presName="parTx" presStyleLbl="revTx" presStyleIdx="1" presStyleCnt="5">
        <dgm:presLayoutVars>
          <dgm:chMax val="0"/>
          <dgm:chPref val="0"/>
        </dgm:presLayoutVars>
      </dgm:prSet>
      <dgm:spPr/>
    </dgm:pt>
    <dgm:pt modelId="{215C2151-573C-49DC-BA4B-F594F538CA5E}" type="pres">
      <dgm:prSet presAssocID="{15D038B1-2BC1-4C20-86BF-2BB291EAB17C}" presName="sibTrans" presStyleCnt="0"/>
      <dgm:spPr/>
    </dgm:pt>
    <dgm:pt modelId="{5F6F14ED-400C-4778-9A83-760C76017D6E}" type="pres">
      <dgm:prSet presAssocID="{FC5C5F28-F4F5-4CAD-9D09-A3B3B6D7C20D}" presName="compNode" presStyleCnt="0"/>
      <dgm:spPr/>
    </dgm:pt>
    <dgm:pt modelId="{CE5E18F8-350D-46E4-B9F4-F649E674989C}" type="pres">
      <dgm:prSet presAssocID="{FC5C5F28-F4F5-4CAD-9D09-A3B3B6D7C20D}" presName="bgRect" presStyleLbl="bgShp" presStyleIdx="2" presStyleCnt="5"/>
      <dgm:spPr/>
    </dgm:pt>
    <dgm:pt modelId="{C2B4C49A-A751-4962-AAEE-F51C327F4B60}" type="pres">
      <dgm:prSet presAssocID="{FC5C5F28-F4F5-4CAD-9D09-A3B3B6D7C20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5C3C701-22AB-44D9-867F-DDCFAAB5172F}" type="pres">
      <dgm:prSet presAssocID="{FC5C5F28-F4F5-4CAD-9D09-A3B3B6D7C20D}" presName="spaceRect" presStyleCnt="0"/>
      <dgm:spPr/>
    </dgm:pt>
    <dgm:pt modelId="{40CE8E54-E617-4206-A3B2-8B21E8EEE8F5}" type="pres">
      <dgm:prSet presAssocID="{FC5C5F28-F4F5-4CAD-9D09-A3B3B6D7C20D}" presName="parTx" presStyleLbl="revTx" presStyleIdx="2" presStyleCnt="5">
        <dgm:presLayoutVars>
          <dgm:chMax val="0"/>
          <dgm:chPref val="0"/>
        </dgm:presLayoutVars>
      </dgm:prSet>
      <dgm:spPr/>
    </dgm:pt>
    <dgm:pt modelId="{81015137-D982-4293-A7B6-5DA5AF7E2EB6}" type="pres">
      <dgm:prSet presAssocID="{A56BC36E-5377-4319-B447-126B8881BB0D}" presName="sibTrans" presStyleCnt="0"/>
      <dgm:spPr/>
    </dgm:pt>
    <dgm:pt modelId="{1C5CBA6E-F9B4-4E12-BBF8-1A871D05EB7D}" type="pres">
      <dgm:prSet presAssocID="{A39A696A-63A4-44BF-BD5D-72DF652851DB}" presName="compNode" presStyleCnt="0"/>
      <dgm:spPr/>
    </dgm:pt>
    <dgm:pt modelId="{D32566BF-4CD6-4768-8ABF-27E221738440}" type="pres">
      <dgm:prSet presAssocID="{A39A696A-63A4-44BF-BD5D-72DF652851DB}" presName="bgRect" presStyleLbl="bgShp" presStyleIdx="3" presStyleCnt="5" custLinFactNeighborX="-10510" custLinFactNeighborY="507"/>
      <dgm:spPr/>
    </dgm:pt>
    <dgm:pt modelId="{F6D3E66D-204C-4E12-BAE5-2F708CD1EBA9}" type="pres">
      <dgm:prSet presAssocID="{A39A696A-63A4-44BF-BD5D-72DF652851D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33683C1B-0E52-4C23-833A-4A27F3B77CB0}" type="pres">
      <dgm:prSet presAssocID="{A39A696A-63A4-44BF-BD5D-72DF652851DB}" presName="spaceRect" presStyleCnt="0"/>
      <dgm:spPr/>
    </dgm:pt>
    <dgm:pt modelId="{392959A9-9CDB-4E7D-8E3D-C2F410254D27}" type="pres">
      <dgm:prSet presAssocID="{A39A696A-63A4-44BF-BD5D-72DF652851DB}" presName="parTx" presStyleLbl="revTx" presStyleIdx="3" presStyleCnt="5">
        <dgm:presLayoutVars>
          <dgm:chMax val="0"/>
          <dgm:chPref val="0"/>
        </dgm:presLayoutVars>
      </dgm:prSet>
      <dgm:spPr/>
    </dgm:pt>
    <dgm:pt modelId="{9002A250-517B-449B-B902-CFEF5377C886}" type="pres">
      <dgm:prSet presAssocID="{72EB59A7-B9F5-430B-9AB4-B63536EBB717}" presName="sibTrans" presStyleCnt="0"/>
      <dgm:spPr/>
    </dgm:pt>
    <dgm:pt modelId="{624569FC-398C-457F-A8D7-FB669C2EDF83}" type="pres">
      <dgm:prSet presAssocID="{BA1D6405-F83D-4CDD-BAF4-F7B66FA35E48}" presName="compNode" presStyleCnt="0"/>
      <dgm:spPr/>
    </dgm:pt>
    <dgm:pt modelId="{F2A2034C-6686-42D5-91A0-7FEC3FB4B112}" type="pres">
      <dgm:prSet presAssocID="{BA1D6405-F83D-4CDD-BAF4-F7B66FA35E48}" presName="bgRect" presStyleLbl="bgShp" presStyleIdx="4" presStyleCnt="5"/>
      <dgm:spPr/>
    </dgm:pt>
    <dgm:pt modelId="{A546DA96-6D21-4C5B-99EB-F501F6133B1C}" type="pres">
      <dgm:prSet presAssocID="{BA1D6405-F83D-4CDD-BAF4-F7B66FA35E4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Organ"/>
        </a:ext>
      </dgm:extLst>
    </dgm:pt>
    <dgm:pt modelId="{1DA71605-785E-4823-AEC1-6BBD7C7B175B}" type="pres">
      <dgm:prSet presAssocID="{BA1D6405-F83D-4CDD-BAF4-F7B66FA35E48}" presName="spaceRect" presStyleCnt="0"/>
      <dgm:spPr/>
    </dgm:pt>
    <dgm:pt modelId="{CA15EA0B-653F-4AAB-9B6B-A79846F7655F}" type="pres">
      <dgm:prSet presAssocID="{BA1D6405-F83D-4CDD-BAF4-F7B66FA35E4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CB022E25-3D57-42D7-AEF8-D260BA0F7887}" srcId="{26968BE2-11AB-41CF-9728-9FF5F6773A63}" destId="{4E318F67-AC55-4505-B809-4B45791B9684}" srcOrd="0" destOrd="0" parTransId="{36ABD274-3F4D-484F-8FDC-DF671A2C2F39}" sibTransId="{1B856A6F-3D16-45EF-A778-DBCDA48B52DE}"/>
    <dgm:cxn modelId="{4712E425-876B-4FDE-8047-3F59BED28A36}" type="presOf" srcId="{061C9984-E9FD-4CAA-AEA6-7F4560299F56}" destId="{E77D9A08-1E57-4CC2-A881-893E1B1B0169}" srcOrd="0" destOrd="0" presId="urn:microsoft.com/office/officeart/2018/2/layout/IconVerticalSolidList"/>
    <dgm:cxn modelId="{9975B331-BD4E-468F-9712-A06E60B42014}" type="presOf" srcId="{FC5C5F28-F4F5-4CAD-9D09-A3B3B6D7C20D}" destId="{40CE8E54-E617-4206-A3B2-8B21E8EEE8F5}" srcOrd="0" destOrd="0" presId="urn:microsoft.com/office/officeart/2018/2/layout/IconVerticalSolidList"/>
    <dgm:cxn modelId="{0E7B1046-0491-4A03-A0D8-36D9010574A9}" type="presOf" srcId="{BA1D6405-F83D-4CDD-BAF4-F7B66FA35E48}" destId="{CA15EA0B-653F-4AAB-9B6B-A79846F7655F}" srcOrd="0" destOrd="0" presId="urn:microsoft.com/office/officeart/2018/2/layout/IconVerticalSolidList"/>
    <dgm:cxn modelId="{7D53FD6C-E27D-405C-BDA3-CB66C614BB19}" srcId="{26968BE2-11AB-41CF-9728-9FF5F6773A63}" destId="{061C9984-E9FD-4CAA-AEA6-7F4560299F56}" srcOrd="1" destOrd="0" parTransId="{C0E3C2F8-4E75-4D01-99A2-4FFDB0AE94E2}" sibTransId="{15D038B1-2BC1-4C20-86BF-2BB291EAB17C}"/>
    <dgm:cxn modelId="{39E9DF57-23E5-4576-8816-DF44A6C0EB05}" srcId="{26968BE2-11AB-41CF-9728-9FF5F6773A63}" destId="{FC5C5F28-F4F5-4CAD-9D09-A3B3B6D7C20D}" srcOrd="2" destOrd="0" parTransId="{AAC74066-EDCD-4C7A-99F3-EEF99A62DA89}" sibTransId="{A56BC36E-5377-4319-B447-126B8881BB0D}"/>
    <dgm:cxn modelId="{73304D89-23E2-492D-AEEA-1BB5D15D4052}" type="presOf" srcId="{26968BE2-11AB-41CF-9728-9FF5F6773A63}" destId="{8FC2F889-063B-4BAD-B6E9-044206FD44D5}" srcOrd="0" destOrd="0" presId="urn:microsoft.com/office/officeart/2018/2/layout/IconVerticalSolidList"/>
    <dgm:cxn modelId="{F0A3179D-6BA8-4A13-9314-F9E3D3186C5B}" srcId="{26968BE2-11AB-41CF-9728-9FF5F6773A63}" destId="{A39A696A-63A4-44BF-BD5D-72DF652851DB}" srcOrd="3" destOrd="0" parTransId="{0E6177FE-6621-49E3-AD5B-456C5C2D4FD1}" sibTransId="{72EB59A7-B9F5-430B-9AB4-B63536EBB717}"/>
    <dgm:cxn modelId="{F6D0179E-634F-4248-B3FC-13AC73C964C0}" type="presOf" srcId="{A39A696A-63A4-44BF-BD5D-72DF652851DB}" destId="{392959A9-9CDB-4E7D-8E3D-C2F410254D27}" srcOrd="0" destOrd="0" presId="urn:microsoft.com/office/officeart/2018/2/layout/IconVerticalSolidList"/>
    <dgm:cxn modelId="{9482FDAA-DED4-402E-8495-BA44C56BD97D}" srcId="{26968BE2-11AB-41CF-9728-9FF5F6773A63}" destId="{BA1D6405-F83D-4CDD-BAF4-F7B66FA35E48}" srcOrd="4" destOrd="0" parTransId="{47D10BAB-1CC1-4C1A-8B58-D63C5EA13A19}" sibTransId="{8D462927-AEBA-435E-95AA-0EE2FDDFE4E0}"/>
    <dgm:cxn modelId="{C3233AFA-5597-45E0-ADAC-E60DF682B4B5}" type="presOf" srcId="{4E318F67-AC55-4505-B809-4B45791B9684}" destId="{D6233FF4-080A-4694-88ED-AB88F85B558E}" srcOrd="0" destOrd="0" presId="urn:microsoft.com/office/officeart/2018/2/layout/IconVerticalSolidList"/>
    <dgm:cxn modelId="{929D4B15-9A19-405F-BC54-162EF353EC66}" type="presParOf" srcId="{8FC2F889-063B-4BAD-B6E9-044206FD44D5}" destId="{67D8CB39-65CF-421C-95D6-62F101836D93}" srcOrd="0" destOrd="0" presId="urn:microsoft.com/office/officeart/2018/2/layout/IconVerticalSolidList"/>
    <dgm:cxn modelId="{8C52997E-F55D-4F36-8F2C-1437525FD318}" type="presParOf" srcId="{67D8CB39-65CF-421C-95D6-62F101836D93}" destId="{2ECAF091-A54A-4011-853F-0D0133D87318}" srcOrd="0" destOrd="0" presId="urn:microsoft.com/office/officeart/2018/2/layout/IconVerticalSolidList"/>
    <dgm:cxn modelId="{E626C41E-F08D-4D39-B865-3AE957FB2293}" type="presParOf" srcId="{67D8CB39-65CF-421C-95D6-62F101836D93}" destId="{A3FF67DC-D8CD-4410-8D95-D220AE20A41E}" srcOrd="1" destOrd="0" presId="urn:microsoft.com/office/officeart/2018/2/layout/IconVerticalSolidList"/>
    <dgm:cxn modelId="{E8136138-C697-435D-BD99-A6B721DABFFA}" type="presParOf" srcId="{67D8CB39-65CF-421C-95D6-62F101836D93}" destId="{C98AC8BE-A550-4A81-A653-2BB0E5CAD9AA}" srcOrd="2" destOrd="0" presId="urn:microsoft.com/office/officeart/2018/2/layout/IconVerticalSolidList"/>
    <dgm:cxn modelId="{927D180E-3FEB-4CD5-AEC1-83D93BE552F7}" type="presParOf" srcId="{67D8CB39-65CF-421C-95D6-62F101836D93}" destId="{D6233FF4-080A-4694-88ED-AB88F85B558E}" srcOrd="3" destOrd="0" presId="urn:microsoft.com/office/officeart/2018/2/layout/IconVerticalSolidList"/>
    <dgm:cxn modelId="{EF037D84-CB74-4948-BBF7-077389D04C21}" type="presParOf" srcId="{8FC2F889-063B-4BAD-B6E9-044206FD44D5}" destId="{B355169C-6ABC-4BC3-AC25-D79F779AED7D}" srcOrd="1" destOrd="0" presId="urn:microsoft.com/office/officeart/2018/2/layout/IconVerticalSolidList"/>
    <dgm:cxn modelId="{CB1121C3-5850-4DEF-B265-E5692F2CF443}" type="presParOf" srcId="{8FC2F889-063B-4BAD-B6E9-044206FD44D5}" destId="{2B595282-FF31-41EF-B180-653D3AB64CCE}" srcOrd="2" destOrd="0" presId="urn:microsoft.com/office/officeart/2018/2/layout/IconVerticalSolidList"/>
    <dgm:cxn modelId="{B2BD6BE2-68B2-4D76-8025-99D61BA1B273}" type="presParOf" srcId="{2B595282-FF31-41EF-B180-653D3AB64CCE}" destId="{A6965F87-53A2-4EE9-ACE0-277B61E97B29}" srcOrd="0" destOrd="0" presId="urn:microsoft.com/office/officeart/2018/2/layout/IconVerticalSolidList"/>
    <dgm:cxn modelId="{2E425A07-3551-41BC-90C4-8BE69834B73E}" type="presParOf" srcId="{2B595282-FF31-41EF-B180-653D3AB64CCE}" destId="{D93808E8-5F79-4419-BAB7-3526A771992D}" srcOrd="1" destOrd="0" presId="urn:microsoft.com/office/officeart/2018/2/layout/IconVerticalSolidList"/>
    <dgm:cxn modelId="{DDDA7FCB-BBA4-40F9-90EF-81E298421959}" type="presParOf" srcId="{2B595282-FF31-41EF-B180-653D3AB64CCE}" destId="{663ABF16-462F-43F8-808C-E7E46082111D}" srcOrd="2" destOrd="0" presId="urn:microsoft.com/office/officeart/2018/2/layout/IconVerticalSolidList"/>
    <dgm:cxn modelId="{525A9CF9-FDDF-46C7-AFFE-F440BDDF73E0}" type="presParOf" srcId="{2B595282-FF31-41EF-B180-653D3AB64CCE}" destId="{E77D9A08-1E57-4CC2-A881-893E1B1B0169}" srcOrd="3" destOrd="0" presId="urn:microsoft.com/office/officeart/2018/2/layout/IconVerticalSolidList"/>
    <dgm:cxn modelId="{E93C4CC5-7467-4DBB-BE8F-C98CBC156BC5}" type="presParOf" srcId="{8FC2F889-063B-4BAD-B6E9-044206FD44D5}" destId="{215C2151-573C-49DC-BA4B-F594F538CA5E}" srcOrd="3" destOrd="0" presId="urn:microsoft.com/office/officeart/2018/2/layout/IconVerticalSolidList"/>
    <dgm:cxn modelId="{F7C4AA0C-523F-4593-A3E7-E7392A3D330A}" type="presParOf" srcId="{8FC2F889-063B-4BAD-B6E9-044206FD44D5}" destId="{5F6F14ED-400C-4778-9A83-760C76017D6E}" srcOrd="4" destOrd="0" presId="urn:microsoft.com/office/officeart/2018/2/layout/IconVerticalSolidList"/>
    <dgm:cxn modelId="{0CA7A083-EFE5-42CD-BFBC-39026EA704BB}" type="presParOf" srcId="{5F6F14ED-400C-4778-9A83-760C76017D6E}" destId="{CE5E18F8-350D-46E4-B9F4-F649E674989C}" srcOrd="0" destOrd="0" presId="urn:microsoft.com/office/officeart/2018/2/layout/IconVerticalSolidList"/>
    <dgm:cxn modelId="{D2EA4083-C09F-48F2-9208-23ECC9A2027D}" type="presParOf" srcId="{5F6F14ED-400C-4778-9A83-760C76017D6E}" destId="{C2B4C49A-A751-4962-AAEE-F51C327F4B60}" srcOrd="1" destOrd="0" presId="urn:microsoft.com/office/officeart/2018/2/layout/IconVerticalSolidList"/>
    <dgm:cxn modelId="{85C9B364-B5F5-46C6-BACA-9503B3617EB0}" type="presParOf" srcId="{5F6F14ED-400C-4778-9A83-760C76017D6E}" destId="{15C3C701-22AB-44D9-867F-DDCFAAB5172F}" srcOrd="2" destOrd="0" presId="urn:microsoft.com/office/officeart/2018/2/layout/IconVerticalSolidList"/>
    <dgm:cxn modelId="{0081DA57-CC77-44A1-910D-A9B2B802BEB7}" type="presParOf" srcId="{5F6F14ED-400C-4778-9A83-760C76017D6E}" destId="{40CE8E54-E617-4206-A3B2-8B21E8EEE8F5}" srcOrd="3" destOrd="0" presId="urn:microsoft.com/office/officeart/2018/2/layout/IconVerticalSolidList"/>
    <dgm:cxn modelId="{86CECD6D-F2D7-4067-9345-9E28CB5402A0}" type="presParOf" srcId="{8FC2F889-063B-4BAD-B6E9-044206FD44D5}" destId="{81015137-D982-4293-A7B6-5DA5AF7E2EB6}" srcOrd="5" destOrd="0" presId="urn:microsoft.com/office/officeart/2018/2/layout/IconVerticalSolidList"/>
    <dgm:cxn modelId="{81770CC6-0084-4479-95BF-3CDDC54EA116}" type="presParOf" srcId="{8FC2F889-063B-4BAD-B6E9-044206FD44D5}" destId="{1C5CBA6E-F9B4-4E12-BBF8-1A871D05EB7D}" srcOrd="6" destOrd="0" presId="urn:microsoft.com/office/officeart/2018/2/layout/IconVerticalSolidList"/>
    <dgm:cxn modelId="{BF8925D6-F89D-440C-B15B-26E47696FAAB}" type="presParOf" srcId="{1C5CBA6E-F9B4-4E12-BBF8-1A871D05EB7D}" destId="{D32566BF-4CD6-4768-8ABF-27E221738440}" srcOrd="0" destOrd="0" presId="urn:microsoft.com/office/officeart/2018/2/layout/IconVerticalSolidList"/>
    <dgm:cxn modelId="{B533AA49-D2CB-4FA6-A6A1-047682C3948E}" type="presParOf" srcId="{1C5CBA6E-F9B4-4E12-BBF8-1A871D05EB7D}" destId="{F6D3E66D-204C-4E12-BAE5-2F708CD1EBA9}" srcOrd="1" destOrd="0" presId="urn:microsoft.com/office/officeart/2018/2/layout/IconVerticalSolidList"/>
    <dgm:cxn modelId="{CCD85C4E-6AA6-4B91-B287-8B97E7C7A970}" type="presParOf" srcId="{1C5CBA6E-F9B4-4E12-BBF8-1A871D05EB7D}" destId="{33683C1B-0E52-4C23-833A-4A27F3B77CB0}" srcOrd="2" destOrd="0" presId="urn:microsoft.com/office/officeart/2018/2/layout/IconVerticalSolidList"/>
    <dgm:cxn modelId="{BC279214-08C3-4A16-92F4-655F0AFD8592}" type="presParOf" srcId="{1C5CBA6E-F9B4-4E12-BBF8-1A871D05EB7D}" destId="{392959A9-9CDB-4E7D-8E3D-C2F410254D27}" srcOrd="3" destOrd="0" presId="urn:microsoft.com/office/officeart/2018/2/layout/IconVerticalSolidList"/>
    <dgm:cxn modelId="{169C378C-0669-408F-8767-AA05F0C9E599}" type="presParOf" srcId="{8FC2F889-063B-4BAD-B6E9-044206FD44D5}" destId="{9002A250-517B-449B-B902-CFEF5377C886}" srcOrd="7" destOrd="0" presId="urn:microsoft.com/office/officeart/2018/2/layout/IconVerticalSolidList"/>
    <dgm:cxn modelId="{83FC40D2-DB3A-441A-BD8F-2F528B63E2C4}" type="presParOf" srcId="{8FC2F889-063B-4BAD-B6E9-044206FD44D5}" destId="{624569FC-398C-457F-A8D7-FB669C2EDF83}" srcOrd="8" destOrd="0" presId="urn:microsoft.com/office/officeart/2018/2/layout/IconVerticalSolidList"/>
    <dgm:cxn modelId="{5B50F2F5-0045-434C-BB3F-D4670F045AEA}" type="presParOf" srcId="{624569FC-398C-457F-A8D7-FB669C2EDF83}" destId="{F2A2034C-6686-42D5-91A0-7FEC3FB4B112}" srcOrd="0" destOrd="0" presId="urn:microsoft.com/office/officeart/2018/2/layout/IconVerticalSolidList"/>
    <dgm:cxn modelId="{3C36DBB3-4FA5-491C-8611-64E256897083}" type="presParOf" srcId="{624569FC-398C-457F-A8D7-FB669C2EDF83}" destId="{A546DA96-6D21-4C5B-99EB-F501F6133B1C}" srcOrd="1" destOrd="0" presId="urn:microsoft.com/office/officeart/2018/2/layout/IconVerticalSolidList"/>
    <dgm:cxn modelId="{69C596C5-767F-40BB-8A5F-EEE596E8D0D8}" type="presParOf" srcId="{624569FC-398C-457F-A8D7-FB669C2EDF83}" destId="{1DA71605-785E-4823-AEC1-6BBD7C7B175B}" srcOrd="2" destOrd="0" presId="urn:microsoft.com/office/officeart/2018/2/layout/IconVerticalSolidList"/>
    <dgm:cxn modelId="{0E80F54B-81E8-47B3-BDF8-87855AE0CFF7}" type="presParOf" srcId="{624569FC-398C-457F-A8D7-FB669C2EDF83}" destId="{CA15EA0B-653F-4AAB-9B6B-A79846F7655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445A42-906A-4E04-8F63-740B5122B84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6189EE-35C5-4798-BAE6-1450A37B7B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Definition: </a:t>
          </a:r>
        </a:p>
        <a:p>
          <a:pPr>
            <a:lnSpc>
              <a:spcPct val="100000"/>
            </a:lnSpc>
          </a:pPr>
          <a:r>
            <a:rPr lang="en-US" sz="1200" b="0" i="0" dirty="0"/>
            <a:t>Variance is a statistical measurement used to determine how far each number is from the mean and every other number in the set.</a:t>
          </a:r>
          <a:endParaRPr lang="en-US" sz="1200" dirty="0"/>
        </a:p>
      </dgm:t>
    </dgm:pt>
    <dgm:pt modelId="{0D7E4DE5-9957-4285-ACD5-88AB6BB647EC}" type="parTrans" cxnId="{DCE77390-C486-4C50-A3DB-7357D90F1832}">
      <dgm:prSet/>
      <dgm:spPr/>
      <dgm:t>
        <a:bodyPr/>
        <a:lstStyle/>
        <a:p>
          <a:endParaRPr lang="en-US"/>
        </a:p>
      </dgm:t>
    </dgm:pt>
    <dgm:pt modelId="{11B610A4-3C5A-4E57-908B-541DAC85B414}" type="sibTrans" cxnId="{DCE77390-C486-4C50-A3DB-7357D90F183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F478662-A77A-44A7-ADAB-33E58FDE93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Formula: </a:t>
          </a:r>
        </a:p>
        <a:p>
          <a:pPr>
            <a:lnSpc>
              <a:spcPct val="100000"/>
            </a:lnSpc>
          </a:pPr>
          <a:r>
            <a:rPr lang="en-US" sz="1200" dirty="0"/>
            <a:t>σ² = Σ(X - μ)² / n</a:t>
          </a:r>
        </a:p>
      </dgm:t>
    </dgm:pt>
    <dgm:pt modelId="{3B0C5E9B-C10D-44BD-87FB-B9C424546C4B}" type="parTrans" cxnId="{AA4D632D-136E-4EFE-9B7B-8A7F27669BD9}">
      <dgm:prSet/>
      <dgm:spPr/>
      <dgm:t>
        <a:bodyPr/>
        <a:lstStyle/>
        <a:p>
          <a:endParaRPr lang="en-US"/>
        </a:p>
      </dgm:t>
    </dgm:pt>
    <dgm:pt modelId="{258C9F2C-33F4-4033-B7DB-0297F1935FD6}" type="sibTrans" cxnId="{AA4D632D-136E-4EFE-9B7B-8A7F27669BD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A3DC824-5E48-4722-BD96-944BBEBA96E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Importance: </a:t>
          </a:r>
        </a:p>
        <a:p>
          <a:pPr>
            <a:lnSpc>
              <a:spcPct val="100000"/>
            </a:lnSpc>
          </a:pPr>
          <a:r>
            <a:rPr lang="en-US" sz="1200" dirty="0"/>
            <a:t>Helps in probability modeling</a:t>
          </a:r>
        </a:p>
      </dgm:t>
    </dgm:pt>
    <dgm:pt modelId="{4D113B1E-F749-4A16-B2F4-6616FEFDEF88}" type="parTrans" cxnId="{B9AE366A-CB23-43CC-8DB3-235058960870}">
      <dgm:prSet/>
      <dgm:spPr/>
      <dgm:t>
        <a:bodyPr/>
        <a:lstStyle/>
        <a:p>
          <a:endParaRPr lang="en-US"/>
        </a:p>
      </dgm:t>
    </dgm:pt>
    <dgm:pt modelId="{96033568-B8AE-4073-81B6-ED994AB78FE7}" type="sibTrans" cxnId="{B9AE366A-CB23-43CC-8DB3-2350589608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4D20E19-6F97-4C54-9688-12316539EC20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200" b="1" dirty="0"/>
            <a:t>When to use: </a:t>
          </a:r>
        </a:p>
        <a:p>
          <a:pPr algn="ctr">
            <a:lnSpc>
              <a:spcPct val="100000"/>
            </a:lnSpc>
          </a:pPr>
          <a:r>
            <a:rPr lang="en-US" sz="1200" b="0" dirty="0"/>
            <a:t>Use Variance when performing theoretical or mathematical analyses, as it’s easier for calculations and models.</a:t>
          </a:r>
        </a:p>
        <a:p>
          <a:pPr algn="ctr">
            <a:lnSpc>
              <a:spcPct val="100000"/>
            </a:lnSpc>
          </a:pPr>
          <a:r>
            <a:rPr lang="en-US" sz="1200" b="0" dirty="0"/>
            <a:t>Quality Control &amp; Process Improvement</a:t>
          </a:r>
          <a:r>
            <a:rPr lang="en-US" sz="1200" dirty="0"/>
            <a:t> </a:t>
          </a:r>
        </a:p>
      </dgm:t>
    </dgm:pt>
    <dgm:pt modelId="{58E19F8A-1A7F-4719-9549-4E7899A3424C}" type="parTrans" cxnId="{B25BCCB2-43E9-45B9-A94D-70E15F1B6229}">
      <dgm:prSet/>
      <dgm:spPr/>
      <dgm:t>
        <a:bodyPr/>
        <a:lstStyle/>
        <a:p>
          <a:endParaRPr lang="en-US"/>
        </a:p>
      </dgm:t>
    </dgm:pt>
    <dgm:pt modelId="{0823A15B-B9E8-49D3-BDF7-8666CB2D162A}" type="sibTrans" cxnId="{B25BCCB2-43E9-45B9-A94D-70E15F1B622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3501882-E9AE-42D0-8350-468841D9B37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b="1" dirty="0"/>
            <a:t>Example: </a:t>
          </a:r>
        </a:p>
        <a:p>
          <a:pPr>
            <a:lnSpc>
              <a:spcPct val="100000"/>
            </a:lnSpc>
          </a:pPr>
          <a:r>
            <a:rPr lang="en-US" sz="1200" dirty="0"/>
            <a:t>Variance in Physical Activity Hours to assess exercise habits</a:t>
          </a:r>
          <a:r>
            <a:rPr lang="en-US" sz="1100" dirty="0"/>
            <a:t>.</a:t>
          </a:r>
        </a:p>
      </dgm:t>
    </dgm:pt>
    <dgm:pt modelId="{6282E0F4-A1EF-4AE8-BDAF-BAE919FCDC2A}" type="parTrans" cxnId="{A330D1EE-4E35-4684-B601-3D0C83CF88D2}">
      <dgm:prSet/>
      <dgm:spPr/>
      <dgm:t>
        <a:bodyPr/>
        <a:lstStyle/>
        <a:p>
          <a:endParaRPr lang="en-US"/>
        </a:p>
      </dgm:t>
    </dgm:pt>
    <dgm:pt modelId="{D6F2503C-C3CD-480E-A747-4F2F24CC8F84}" type="sibTrans" cxnId="{A330D1EE-4E35-4684-B601-3D0C83CF88D2}">
      <dgm:prSet/>
      <dgm:spPr/>
      <dgm:t>
        <a:bodyPr/>
        <a:lstStyle/>
        <a:p>
          <a:endParaRPr lang="en-US"/>
        </a:p>
      </dgm:t>
    </dgm:pt>
    <dgm:pt modelId="{2F60AA17-2DFA-49BD-8CFA-8228AC1BC72F}" type="pres">
      <dgm:prSet presAssocID="{28445A42-906A-4E04-8F63-740B5122B84C}" presName="root" presStyleCnt="0">
        <dgm:presLayoutVars>
          <dgm:dir/>
          <dgm:resizeHandles val="exact"/>
        </dgm:presLayoutVars>
      </dgm:prSet>
      <dgm:spPr/>
    </dgm:pt>
    <dgm:pt modelId="{44A8350F-722E-41CB-BB09-16BE5C8C95A1}" type="pres">
      <dgm:prSet presAssocID="{896189EE-35C5-4798-BAE6-1450A37B7BE7}" presName="compNode" presStyleCnt="0"/>
      <dgm:spPr/>
    </dgm:pt>
    <dgm:pt modelId="{DFE84494-1C37-44F6-96B6-D70B59C204A9}" type="pres">
      <dgm:prSet presAssocID="{896189EE-35C5-4798-BAE6-1450A37B7BE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71C9A88-1863-494C-9ACF-D0CC1BEAC8C9}" type="pres">
      <dgm:prSet presAssocID="{896189EE-35C5-4798-BAE6-1450A37B7BE7}" presName="spaceRect" presStyleCnt="0"/>
      <dgm:spPr/>
    </dgm:pt>
    <dgm:pt modelId="{992DD921-2345-4A9F-85C4-DEA803776CC0}" type="pres">
      <dgm:prSet presAssocID="{896189EE-35C5-4798-BAE6-1450A37B7BE7}" presName="textRect" presStyleLbl="revTx" presStyleIdx="0" presStyleCnt="5" custScaleX="159273" custScaleY="147634" custLinFactNeighborX="-5" custLinFactNeighborY="56912">
        <dgm:presLayoutVars>
          <dgm:chMax val="1"/>
          <dgm:chPref val="1"/>
        </dgm:presLayoutVars>
      </dgm:prSet>
      <dgm:spPr/>
    </dgm:pt>
    <dgm:pt modelId="{5FCCDE35-C7C1-48F6-87B7-F486579E4E2E}" type="pres">
      <dgm:prSet presAssocID="{11B610A4-3C5A-4E57-908B-541DAC85B414}" presName="sibTrans" presStyleCnt="0"/>
      <dgm:spPr/>
    </dgm:pt>
    <dgm:pt modelId="{11D9301B-1A9C-4A50-9787-C5572089D438}" type="pres">
      <dgm:prSet presAssocID="{CF478662-A77A-44A7-ADAB-33E58FDE93B8}" presName="compNode" presStyleCnt="0"/>
      <dgm:spPr/>
    </dgm:pt>
    <dgm:pt modelId="{FC3AB97A-E2AC-488E-A399-CCF4F2A2120E}" type="pres">
      <dgm:prSet presAssocID="{CF478662-A77A-44A7-ADAB-33E58FDE93B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289B0C1E-4DC3-444F-8544-7DD77C7CB3C9}" type="pres">
      <dgm:prSet presAssocID="{CF478662-A77A-44A7-ADAB-33E58FDE93B8}" presName="spaceRect" presStyleCnt="0"/>
      <dgm:spPr/>
    </dgm:pt>
    <dgm:pt modelId="{12F92F0A-EEF2-42C1-9583-7A9D5BC3108E}" type="pres">
      <dgm:prSet presAssocID="{CF478662-A77A-44A7-ADAB-33E58FDE93B8}" presName="textRect" presStyleLbl="revTx" presStyleIdx="1" presStyleCnt="5" custScaleX="114595" custScaleY="166612" custLinFactNeighborX="1594" custLinFactNeighborY="65189">
        <dgm:presLayoutVars>
          <dgm:chMax val="1"/>
          <dgm:chPref val="1"/>
        </dgm:presLayoutVars>
      </dgm:prSet>
      <dgm:spPr/>
    </dgm:pt>
    <dgm:pt modelId="{54420D10-062D-4D88-BAFE-DC6C9A0C53E9}" type="pres">
      <dgm:prSet presAssocID="{258C9F2C-33F4-4033-B7DB-0297F1935FD6}" presName="sibTrans" presStyleCnt="0"/>
      <dgm:spPr/>
    </dgm:pt>
    <dgm:pt modelId="{2B9A6659-8EF2-42F2-B3AB-52F8C92B8A3D}" type="pres">
      <dgm:prSet presAssocID="{BA3DC824-5E48-4722-BD96-944BBEBA96E5}" presName="compNode" presStyleCnt="0"/>
      <dgm:spPr/>
    </dgm:pt>
    <dgm:pt modelId="{66F72958-B49F-4917-ACA3-473C46BDF680}" type="pres">
      <dgm:prSet presAssocID="{BA3DC824-5E48-4722-BD96-944BBEBA96E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E7719356-C083-4F54-8384-02C4425B9ECD}" type="pres">
      <dgm:prSet presAssocID="{BA3DC824-5E48-4722-BD96-944BBEBA96E5}" presName="spaceRect" presStyleCnt="0"/>
      <dgm:spPr/>
    </dgm:pt>
    <dgm:pt modelId="{0E889396-DBFF-44F3-9F2B-A3FD08CD484B}" type="pres">
      <dgm:prSet presAssocID="{BA3DC824-5E48-4722-BD96-944BBEBA96E5}" presName="textRect" presStyleLbl="revTx" presStyleIdx="2" presStyleCnt="5" custLinFactNeighborX="815" custLinFactNeighborY="12416">
        <dgm:presLayoutVars>
          <dgm:chMax val="1"/>
          <dgm:chPref val="1"/>
        </dgm:presLayoutVars>
      </dgm:prSet>
      <dgm:spPr/>
    </dgm:pt>
    <dgm:pt modelId="{0A6D4165-0D4E-4CFF-B1CE-A8748BD4EC4B}" type="pres">
      <dgm:prSet presAssocID="{96033568-B8AE-4073-81B6-ED994AB78FE7}" presName="sibTrans" presStyleCnt="0"/>
      <dgm:spPr/>
    </dgm:pt>
    <dgm:pt modelId="{8C66A8BB-487A-4A89-8789-53DA3B276282}" type="pres">
      <dgm:prSet presAssocID="{34D20E19-6F97-4C54-9688-12316539EC20}" presName="compNode" presStyleCnt="0"/>
      <dgm:spPr/>
    </dgm:pt>
    <dgm:pt modelId="{DEB3A0EC-26EF-4E05-AD03-B9415354C6AD}" type="pres">
      <dgm:prSet presAssocID="{34D20E19-6F97-4C54-9688-12316539EC2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68CA5F8-B1FA-4BD2-889A-18785E6D982B}" type="pres">
      <dgm:prSet presAssocID="{34D20E19-6F97-4C54-9688-12316539EC20}" presName="spaceRect" presStyleCnt="0"/>
      <dgm:spPr/>
    </dgm:pt>
    <dgm:pt modelId="{5E009F6A-B6DC-4692-B585-E888AD23019A}" type="pres">
      <dgm:prSet presAssocID="{34D20E19-6F97-4C54-9688-12316539EC20}" presName="textRect" presStyleLbl="revTx" presStyleIdx="3" presStyleCnt="5" custScaleX="149214" custLinFactNeighborX="3261" custLinFactNeighborY="13837">
        <dgm:presLayoutVars>
          <dgm:chMax val="1"/>
          <dgm:chPref val="1"/>
        </dgm:presLayoutVars>
      </dgm:prSet>
      <dgm:spPr/>
    </dgm:pt>
    <dgm:pt modelId="{144CCCE9-9A14-4E05-9996-54ADD9DEEA4B}" type="pres">
      <dgm:prSet presAssocID="{0823A15B-B9E8-49D3-BDF7-8666CB2D162A}" presName="sibTrans" presStyleCnt="0"/>
      <dgm:spPr/>
    </dgm:pt>
    <dgm:pt modelId="{2926ABFA-855D-463E-BE1C-7D32A5DB3717}" type="pres">
      <dgm:prSet presAssocID="{13501882-E9AE-42D0-8350-468841D9B37C}" presName="compNode" presStyleCnt="0"/>
      <dgm:spPr/>
    </dgm:pt>
    <dgm:pt modelId="{1C1BB6DB-B4A1-4AED-994B-241533A5C94F}" type="pres">
      <dgm:prSet presAssocID="{13501882-E9AE-42D0-8350-468841D9B37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7883A652-3490-4161-91BD-2A955AEE0176}" type="pres">
      <dgm:prSet presAssocID="{13501882-E9AE-42D0-8350-468841D9B37C}" presName="spaceRect" presStyleCnt="0"/>
      <dgm:spPr/>
    </dgm:pt>
    <dgm:pt modelId="{5FA02B27-3C26-4B0B-B46F-B95ADE914778}" type="pres">
      <dgm:prSet presAssocID="{13501882-E9AE-42D0-8350-468841D9B37C}" presName="textRect" presStyleLbl="revTx" presStyleIdx="4" presStyleCnt="5" custScaleX="107260" custScaleY="140092" custLinFactNeighborX="155" custLinFactNeighborY="41432">
        <dgm:presLayoutVars>
          <dgm:chMax val="1"/>
          <dgm:chPref val="1"/>
        </dgm:presLayoutVars>
      </dgm:prSet>
      <dgm:spPr/>
    </dgm:pt>
  </dgm:ptLst>
  <dgm:cxnLst>
    <dgm:cxn modelId="{F4B4A21D-129B-4E65-BCAD-A24AD22F528B}" type="presOf" srcId="{13501882-E9AE-42D0-8350-468841D9B37C}" destId="{5FA02B27-3C26-4B0B-B46F-B95ADE914778}" srcOrd="0" destOrd="0" presId="urn:microsoft.com/office/officeart/2018/2/layout/IconLabelList"/>
    <dgm:cxn modelId="{25A1CA1F-A1BF-480F-8FF5-8027ACE1CB2F}" type="presOf" srcId="{28445A42-906A-4E04-8F63-740B5122B84C}" destId="{2F60AA17-2DFA-49BD-8CFA-8228AC1BC72F}" srcOrd="0" destOrd="0" presId="urn:microsoft.com/office/officeart/2018/2/layout/IconLabelList"/>
    <dgm:cxn modelId="{AA4D632D-136E-4EFE-9B7B-8A7F27669BD9}" srcId="{28445A42-906A-4E04-8F63-740B5122B84C}" destId="{CF478662-A77A-44A7-ADAB-33E58FDE93B8}" srcOrd="1" destOrd="0" parTransId="{3B0C5E9B-C10D-44BD-87FB-B9C424546C4B}" sibTransId="{258C9F2C-33F4-4033-B7DB-0297F1935FD6}"/>
    <dgm:cxn modelId="{1C7FAA69-A934-4745-852F-D920D5F167CC}" type="presOf" srcId="{896189EE-35C5-4798-BAE6-1450A37B7BE7}" destId="{992DD921-2345-4A9F-85C4-DEA803776CC0}" srcOrd="0" destOrd="0" presId="urn:microsoft.com/office/officeart/2018/2/layout/IconLabelList"/>
    <dgm:cxn modelId="{B9AE366A-CB23-43CC-8DB3-235058960870}" srcId="{28445A42-906A-4E04-8F63-740B5122B84C}" destId="{BA3DC824-5E48-4722-BD96-944BBEBA96E5}" srcOrd="2" destOrd="0" parTransId="{4D113B1E-F749-4A16-B2F4-6616FEFDEF88}" sibTransId="{96033568-B8AE-4073-81B6-ED994AB78FE7}"/>
    <dgm:cxn modelId="{DCE77390-C486-4C50-A3DB-7357D90F1832}" srcId="{28445A42-906A-4E04-8F63-740B5122B84C}" destId="{896189EE-35C5-4798-BAE6-1450A37B7BE7}" srcOrd="0" destOrd="0" parTransId="{0D7E4DE5-9957-4285-ACD5-88AB6BB647EC}" sibTransId="{11B610A4-3C5A-4E57-908B-541DAC85B414}"/>
    <dgm:cxn modelId="{306F55A1-D5ED-4929-B918-EB84805C4CE3}" type="presOf" srcId="{34D20E19-6F97-4C54-9688-12316539EC20}" destId="{5E009F6A-B6DC-4692-B585-E888AD23019A}" srcOrd="0" destOrd="0" presId="urn:microsoft.com/office/officeart/2018/2/layout/IconLabelList"/>
    <dgm:cxn modelId="{B25BCCB2-43E9-45B9-A94D-70E15F1B6229}" srcId="{28445A42-906A-4E04-8F63-740B5122B84C}" destId="{34D20E19-6F97-4C54-9688-12316539EC20}" srcOrd="3" destOrd="0" parTransId="{58E19F8A-1A7F-4719-9549-4E7899A3424C}" sibTransId="{0823A15B-B9E8-49D3-BDF7-8666CB2D162A}"/>
    <dgm:cxn modelId="{449074C4-2559-44A2-A920-2C79D8B99536}" type="presOf" srcId="{BA3DC824-5E48-4722-BD96-944BBEBA96E5}" destId="{0E889396-DBFF-44F3-9F2B-A3FD08CD484B}" srcOrd="0" destOrd="0" presId="urn:microsoft.com/office/officeart/2018/2/layout/IconLabelList"/>
    <dgm:cxn modelId="{56E643C5-BEFE-4890-8F09-D101B4888957}" type="presOf" srcId="{CF478662-A77A-44A7-ADAB-33E58FDE93B8}" destId="{12F92F0A-EEF2-42C1-9583-7A9D5BC3108E}" srcOrd="0" destOrd="0" presId="urn:microsoft.com/office/officeart/2018/2/layout/IconLabelList"/>
    <dgm:cxn modelId="{A330D1EE-4E35-4684-B601-3D0C83CF88D2}" srcId="{28445A42-906A-4E04-8F63-740B5122B84C}" destId="{13501882-E9AE-42D0-8350-468841D9B37C}" srcOrd="4" destOrd="0" parTransId="{6282E0F4-A1EF-4AE8-BDAF-BAE919FCDC2A}" sibTransId="{D6F2503C-C3CD-480E-A747-4F2F24CC8F84}"/>
    <dgm:cxn modelId="{BA32276E-9D65-4F2C-B3A3-4CE930D79719}" type="presParOf" srcId="{2F60AA17-2DFA-49BD-8CFA-8228AC1BC72F}" destId="{44A8350F-722E-41CB-BB09-16BE5C8C95A1}" srcOrd="0" destOrd="0" presId="urn:microsoft.com/office/officeart/2018/2/layout/IconLabelList"/>
    <dgm:cxn modelId="{22B87A72-1F47-4675-837F-7A0B8F9B04B7}" type="presParOf" srcId="{44A8350F-722E-41CB-BB09-16BE5C8C95A1}" destId="{DFE84494-1C37-44F6-96B6-D70B59C204A9}" srcOrd="0" destOrd="0" presId="urn:microsoft.com/office/officeart/2018/2/layout/IconLabelList"/>
    <dgm:cxn modelId="{242C49BB-7F66-414B-AF9B-30F209528672}" type="presParOf" srcId="{44A8350F-722E-41CB-BB09-16BE5C8C95A1}" destId="{271C9A88-1863-494C-9ACF-D0CC1BEAC8C9}" srcOrd="1" destOrd="0" presId="urn:microsoft.com/office/officeart/2018/2/layout/IconLabelList"/>
    <dgm:cxn modelId="{BEF708DB-5AEB-406C-AA29-6ADD766DCFB0}" type="presParOf" srcId="{44A8350F-722E-41CB-BB09-16BE5C8C95A1}" destId="{992DD921-2345-4A9F-85C4-DEA803776CC0}" srcOrd="2" destOrd="0" presId="urn:microsoft.com/office/officeart/2018/2/layout/IconLabelList"/>
    <dgm:cxn modelId="{FF62EF48-5FF3-49C0-BEDA-4D53FFE4F468}" type="presParOf" srcId="{2F60AA17-2DFA-49BD-8CFA-8228AC1BC72F}" destId="{5FCCDE35-C7C1-48F6-87B7-F486579E4E2E}" srcOrd="1" destOrd="0" presId="urn:microsoft.com/office/officeart/2018/2/layout/IconLabelList"/>
    <dgm:cxn modelId="{6BB1C326-EEA9-4BCF-9FC3-2942FAF00958}" type="presParOf" srcId="{2F60AA17-2DFA-49BD-8CFA-8228AC1BC72F}" destId="{11D9301B-1A9C-4A50-9787-C5572089D438}" srcOrd="2" destOrd="0" presId="urn:microsoft.com/office/officeart/2018/2/layout/IconLabelList"/>
    <dgm:cxn modelId="{65BD94E6-FC3D-4F82-B8A0-5237BC911289}" type="presParOf" srcId="{11D9301B-1A9C-4A50-9787-C5572089D438}" destId="{FC3AB97A-E2AC-488E-A399-CCF4F2A2120E}" srcOrd="0" destOrd="0" presId="urn:microsoft.com/office/officeart/2018/2/layout/IconLabelList"/>
    <dgm:cxn modelId="{69730C08-B70E-4358-A761-2CAD9E197714}" type="presParOf" srcId="{11D9301B-1A9C-4A50-9787-C5572089D438}" destId="{289B0C1E-4DC3-444F-8544-7DD77C7CB3C9}" srcOrd="1" destOrd="0" presId="urn:microsoft.com/office/officeart/2018/2/layout/IconLabelList"/>
    <dgm:cxn modelId="{FD4361BC-DE22-4AB4-8A3A-E66A99EB1042}" type="presParOf" srcId="{11D9301B-1A9C-4A50-9787-C5572089D438}" destId="{12F92F0A-EEF2-42C1-9583-7A9D5BC3108E}" srcOrd="2" destOrd="0" presId="urn:microsoft.com/office/officeart/2018/2/layout/IconLabelList"/>
    <dgm:cxn modelId="{53E4C937-F482-4924-90AD-E7249FA5EFB9}" type="presParOf" srcId="{2F60AA17-2DFA-49BD-8CFA-8228AC1BC72F}" destId="{54420D10-062D-4D88-BAFE-DC6C9A0C53E9}" srcOrd="3" destOrd="0" presId="urn:microsoft.com/office/officeart/2018/2/layout/IconLabelList"/>
    <dgm:cxn modelId="{50DD680C-B18C-4196-8E7C-7CB6777D0438}" type="presParOf" srcId="{2F60AA17-2DFA-49BD-8CFA-8228AC1BC72F}" destId="{2B9A6659-8EF2-42F2-B3AB-52F8C92B8A3D}" srcOrd="4" destOrd="0" presId="urn:microsoft.com/office/officeart/2018/2/layout/IconLabelList"/>
    <dgm:cxn modelId="{E09DDF59-178F-4BB0-9F7A-E8BD1C1EA0D9}" type="presParOf" srcId="{2B9A6659-8EF2-42F2-B3AB-52F8C92B8A3D}" destId="{66F72958-B49F-4917-ACA3-473C46BDF680}" srcOrd="0" destOrd="0" presId="urn:microsoft.com/office/officeart/2018/2/layout/IconLabelList"/>
    <dgm:cxn modelId="{6BE5E216-8F0D-4ADE-805C-3F8CC9F40D4F}" type="presParOf" srcId="{2B9A6659-8EF2-42F2-B3AB-52F8C92B8A3D}" destId="{E7719356-C083-4F54-8384-02C4425B9ECD}" srcOrd="1" destOrd="0" presId="urn:microsoft.com/office/officeart/2018/2/layout/IconLabelList"/>
    <dgm:cxn modelId="{2A822847-9E1D-468B-8AF0-6266D76F5781}" type="presParOf" srcId="{2B9A6659-8EF2-42F2-B3AB-52F8C92B8A3D}" destId="{0E889396-DBFF-44F3-9F2B-A3FD08CD484B}" srcOrd="2" destOrd="0" presId="urn:microsoft.com/office/officeart/2018/2/layout/IconLabelList"/>
    <dgm:cxn modelId="{6A6128A9-3D03-4E4E-851E-98848D02BB13}" type="presParOf" srcId="{2F60AA17-2DFA-49BD-8CFA-8228AC1BC72F}" destId="{0A6D4165-0D4E-4CFF-B1CE-A8748BD4EC4B}" srcOrd="5" destOrd="0" presId="urn:microsoft.com/office/officeart/2018/2/layout/IconLabelList"/>
    <dgm:cxn modelId="{E9E5C07B-9ECD-4251-9B61-5FA42207B190}" type="presParOf" srcId="{2F60AA17-2DFA-49BD-8CFA-8228AC1BC72F}" destId="{8C66A8BB-487A-4A89-8789-53DA3B276282}" srcOrd="6" destOrd="0" presId="urn:microsoft.com/office/officeart/2018/2/layout/IconLabelList"/>
    <dgm:cxn modelId="{84AC94AA-197B-4398-9A86-E475F39AB93A}" type="presParOf" srcId="{8C66A8BB-487A-4A89-8789-53DA3B276282}" destId="{DEB3A0EC-26EF-4E05-AD03-B9415354C6AD}" srcOrd="0" destOrd="0" presId="urn:microsoft.com/office/officeart/2018/2/layout/IconLabelList"/>
    <dgm:cxn modelId="{A9191AD2-9414-4DEB-9952-422A8833BAE2}" type="presParOf" srcId="{8C66A8BB-487A-4A89-8789-53DA3B276282}" destId="{F68CA5F8-B1FA-4BD2-889A-18785E6D982B}" srcOrd="1" destOrd="0" presId="urn:microsoft.com/office/officeart/2018/2/layout/IconLabelList"/>
    <dgm:cxn modelId="{2C00FF6B-EB28-45D2-B880-09F49ECF5BBD}" type="presParOf" srcId="{8C66A8BB-487A-4A89-8789-53DA3B276282}" destId="{5E009F6A-B6DC-4692-B585-E888AD23019A}" srcOrd="2" destOrd="0" presId="urn:microsoft.com/office/officeart/2018/2/layout/IconLabelList"/>
    <dgm:cxn modelId="{C032CFE6-2D00-4297-B835-26A993D013D0}" type="presParOf" srcId="{2F60AA17-2DFA-49BD-8CFA-8228AC1BC72F}" destId="{144CCCE9-9A14-4E05-9996-54ADD9DEEA4B}" srcOrd="7" destOrd="0" presId="urn:microsoft.com/office/officeart/2018/2/layout/IconLabelList"/>
    <dgm:cxn modelId="{30784F84-04EC-4E74-AB0C-3AE19957E2A6}" type="presParOf" srcId="{2F60AA17-2DFA-49BD-8CFA-8228AC1BC72F}" destId="{2926ABFA-855D-463E-BE1C-7D32A5DB3717}" srcOrd="8" destOrd="0" presId="urn:microsoft.com/office/officeart/2018/2/layout/IconLabelList"/>
    <dgm:cxn modelId="{1121F920-1737-4FE8-8B42-0C5A5E28B515}" type="presParOf" srcId="{2926ABFA-855D-463E-BE1C-7D32A5DB3717}" destId="{1C1BB6DB-B4A1-4AED-994B-241533A5C94F}" srcOrd="0" destOrd="0" presId="urn:microsoft.com/office/officeart/2018/2/layout/IconLabelList"/>
    <dgm:cxn modelId="{E289C4FF-AC84-4B12-A90D-1B896AF4AC29}" type="presParOf" srcId="{2926ABFA-855D-463E-BE1C-7D32A5DB3717}" destId="{7883A652-3490-4161-91BD-2A955AEE0176}" srcOrd="1" destOrd="0" presId="urn:microsoft.com/office/officeart/2018/2/layout/IconLabelList"/>
    <dgm:cxn modelId="{A0B9D4E3-ED71-4CDB-8B57-6B10AD9B3880}" type="presParOf" srcId="{2926ABFA-855D-463E-BE1C-7D32A5DB3717}" destId="{5FA02B27-3C26-4B0B-B46F-B95ADE91477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5A3E92-91A9-4DBA-91A8-2EB6A7DFBFA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B33955D-7A1E-463E-9CA7-7D6F73D1C032}">
      <dgm:prSet/>
      <dgm:spPr/>
      <dgm:t>
        <a:bodyPr/>
        <a:lstStyle/>
        <a:p>
          <a:r>
            <a:rPr lang="en-US" b="1"/>
            <a:t>Example of Normal Distribution - Anxiety Scores</a:t>
          </a:r>
          <a:endParaRPr lang="en-US"/>
        </a:p>
      </dgm:t>
    </dgm:pt>
    <dgm:pt modelId="{BEFB7BB6-E0E4-434D-9D91-A526D79625B1}" type="parTrans" cxnId="{31B05DA7-5C37-4891-8E3B-4B52FAFC1936}">
      <dgm:prSet/>
      <dgm:spPr/>
      <dgm:t>
        <a:bodyPr/>
        <a:lstStyle/>
        <a:p>
          <a:endParaRPr lang="en-US"/>
        </a:p>
      </dgm:t>
    </dgm:pt>
    <dgm:pt modelId="{552CAAFA-8542-4C0A-B1B2-417801172A74}" type="sibTrans" cxnId="{31B05DA7-5C37-4891-8E3B-4B52FAFC1936}">
      <dgm:prSet/>
      <dgm:spPr/>
      <dgm:t>
        <a:bodyPr/>
        <a:lstStyle/>
        <a:p>
          <a:endParaRPr lang="en-US"/>
        </a:p>
      </dgm:t>
    </dgm:pt>
    <dgm:pt modelId="{21EA9C1E-EF72-4861-A580-6AC2E7491AB0}">
      <dgm:prSet/>
      <dgm:spPr/>
      <dgm:t>
        <a:bodyPr/>
        <a:lstStyle/>
        <a:p>
          <a:r>
            <a:rPr lang="en-US" b="1"/>
            <a:t>Scenario</a:t>
          </a:r>
          <a:r>
            <a:rPr lang="en-US"/>
            <a:t>:</a:t>
          </a:r>
        </a:p>
      </dgm:t>
    </dgm:pt>
    <dgm:pt modelId="{59EA8DFD-2B38-4742-A216-310BE7EF75B1}" type="parTrans" cxnId="{634C569E-576E-4863-BA00-C6F4E61C27B0}">
      <dgm:prSet/>
      <dgm:spPr/>
      <dgm:t>
        <a:bodyPr/>
        <a:lstStyle/>
        <a:p>
          <a:endParaRPr lang="en-US"/>
        </a:p>
      </dgm:t>
    </dgm:pt>
    <dgm:pt modelId="{9FBEA538-ADAD-4BCF-8516-1C917A8B597A}" type="sibTrans" cxnId="{634C569E-576E-4863-BA00-C6F4E61C27B0}">
      <dgm:prSet/>
      <dgm:spPr/>
      <dgm:t>
        <a:bodyPr/>
        <a:lstStyle/>
        <a:p>
          <a:endParaRPr lang="en-US"/>
        </a:p>
      </dgm:t>
    </dgm:pt>
    <dgm:pt modelId="{2C487896-3BB2-4533-9AEB-3C66043B8196}">
      <dgm:prSet/>
      <dgm:spPr/>
      <dgm:t>
        <a:bodyPr/>
        <a:lstStyle/>
        <a:p>
          <a:r>
            <a:rPr lang="en-US"/>
            <a:t>A researcher surveys 500 individuals to measure anxiety levels (0-100 scale).</a:t>
          </a:r>
        </a:p>
      </dgm:t>
    </dgm:pt>
    <dgm:pt modelId="{09CC350A-07E8-4EAB-AE58-D43A0936D5E2}" type="parTrans" cxnId="{1CAA5486-8572-4ED5-9BA3-4DE8BFC9FC11}">
      <dgm:prSet/>
      <dgm:spPr/>
      <dgm:t>
        <a:bodyPr/>
        <a:lstStyle/>
        <a:p>
          <a:endParaRPr lang="en-US"/>
        </a:p>
      </dgm:t>
    </dgm:pt>
    <dgm:pt modelId="{1031AD2C-5920-4387-BA66-C82F7014AFE6}" type="sibTrans" cxnId="{1CAA5486-8572-4ED5-9BA3-4DE8BFC9FC11}">
      <dgm:prSet/>
      <dgm:spPr/>
      <dgm:t>
        <a:bodyPr/>
        <a:lstStyle/>
        <a:p>
          <a:endParaRPr lang="en-US"/>
        </a:p>
      </dgm:t>
    </dgm:pt>
    <dgm:pt modelId="{5FE2BFD0-F35F-4CE0-9DC2-7AB0D9929D70}">
      <dgm:prSet/>
      <dgm:spPr/>
      <dgm:t>
        <a:bodyPr/>
        <a:lstStyle/>
        <a:p>
          <a:r>
            <a:rPr lang="en-US"/>
            <a:t>The data follows a </a:t>
          </a:r>
          <a:r>
            <a:rPr lang="en-US" b="1"/>
            <a:t>Normal Distribution</a:t>
          </a:r>
          <a:r>
            <a:rPr lang="en-US"/>
            <a:t> with:</a:t>
          </a:r>
        </a:p>
      </dgm:t>
    </dgm:pt>
    <dgm:pt modelId="{A7EFB866-144A-46BB-B3AD-A056969E2675}" type="parTrans" cxnId="{46FD2FAA-C24F-4D58-ABDA-4AB6E5F7E1F9}">
      <dgm:prSet/>
      <dgm:spPr/>
      <dgm:t>
        <a:bodyPr/>
        <a:lstStyle/>
        <a:p>
          <a:endParaRPr lang="en-US"/>
        </a:p>
      </dgm:t>
    </dgm:pt>
    <dgm:pt modelId="{400E2369-5572-4D20-9F82-C6A78C2B5A36}" type="sibTrans" cxnId="{46FD2FAA-C24F-4D58-ABDA-4AB6E5F7E1F9}">
      <dgm:prSet/>
      <dgm:spPr/>
      <dgm:t>
        <a:bodyPr/>
        <a:lstStyle/>
        <a:p>
          <a:endParaRPr lang="en-US"/>
        </a:p>
      </dgm:t>
    </dgm:pt>
    <dgm:pt modelId="{5A79A4FB-0A55-4083-988C-A9FDBBFC047A}">
      <dgm:prSet/>
      <dgm:spPr/>
      <dgm:t>
        <a:bodyPr/>
        <a:lstStyle/>
        <a:p>
          <a:r>
            <a:rPr lang="en-US" b="1"/>
            <a:t>Mean Anxiety Score (μ)</a:t>
          </a:r>
          <a:r>
            <a:rPr lang="en-US"/>
            <a:t> = 50</a:t>
          </a:r>
        </a:p>
      </dgm:t>
    </dgm:pt>
    <dgm:pt modelId="{E08FECF2-02D6-42C6-BA7B-3EE81ACA6D57}" type="parTrans" cxnId="{7A95D056-0B3E-4EC5-A48D-D3D36C3AC0AA}">
      <dgm:prSet/>
      <dgm:spPr/>
      <dgm:t>
        <a:bodyPr/>
        <a:lstStyle/>
        <a:p>
          <a:endParaRPr lang="en-US"/>
        </a:p>
      </dgm:t>
    </dgm:pt>
    <dgm:pt modelId="{4331FAB0-AC1F-4AFD-BCD2-2EF517051F3A}" type="sibTrans" cxnId="{7A95D056-0B3E-4EC5-A48D-D3D36C3AC0AA}">
      <dgm:prSet/>
      <dgm:spPr/>
      <dgm:t>
        <a:bodyPr/>
        <a:lstStyle/>
        <a:p>
          <a:endParaRPr lang="en-US"/>
        </a:p>
      </dgm:t>
    </dgm:pt>
    <dgm:pt modelId="{E31773EC-400C-423A-BCC0-184A9B43B2A4}">
      <dgm:prSet/>
      <dgm:spPr/>
      <dgm:t>
        <a:bodyPr/>
        <a:lstStyle/>
        <a:p>
          <a:r>
            <a:rPr lang="en-US" b="1" dirty="0"/>
            <a:t>Standard Deviation (σ)</a:t>
          </a:r>
          <a:r>
            <a:rPr lang="en-US" dirty="0"/>
            <a:t> = 15</a:t>
          </a:r>
        </a:p>
      </dgm:t>
    </dgm:pt>
    <dgm:pt modelId="{0051A2B7-B143-4E61-AD03-953EFFA062DD}" type="parTrans" cxnId="{4D1B4FC0-7C69-4E07-97A1-C1FEFF43D7C3}">
      <dgm:prSet/>
      <dgm:spPr/>
      <dgm:t>
        <a:bodyPr/>
        <a:lstStyle/>
        <a:p>
          <a:endParaRPr lang="en-US"/>
        </a:p>
      </dgm:t>
    </dgm:pt>
    <dgm:pt modelId="{C8031496-FC72-4216-BA4A-31395952ABAF}" type="sibTrans" cxnId="{4D1B4FC0-7C69-4E07-97A1-C1FEFF43D7C3}">
      <dgm:prSet/>
      <dgm:spPr/>
      <dgm:t>
        <a:bodyPr/>
        <a:lstStyle/>
        <a:p>
          <a:endParaRPr lang="en-US"/>
        </a:p>
      </dgm:t>
    </dgm:pt>
    <dgm:pt modelId="{6AD1656C-8554-4816-B42B-9214DF89D8BB}">
      <dgm:prSet/>
      <dgm:spPr/>
      <dgm:t>
        <a:bodyPr/>
        <a:lstStyle/>
        <a:p>
          <a:r>
            <a:rPr lang="en-US" b="1"/>
            <a:t>Key Insights</a:t>
          </a:r>
          <a:r>
            <a:rPr lang="en-US"/>
            <a:t>:</a:t>
          </a:r>
        </a:p>
      </dgm:t>
    </dgm:pt>
    <dgm:pt modelId="{E842E866-93D9-4B0E-BD6B-26C35D83C613}" type="parTrans" cxnId="{4D1F8FB4-B58D-46C0-9157-DC601417B662}">
      <dgm:prSet/>
      <dgm:spPr/>
      <dgm:t>
        <a:bodyPr/>
        <a:lstStyle/>
        <a:p>
          <a:endParaRPr lang="en-US"/>
        </a:p>
      </dgm:t>
    </dgm:pt>
    <dgm:pt modelId="{BAEF3FFD-E39B-4AC3-A27A-9E90B38A6549}" type="sibTrans" cxnId="{4D1F8FB4-B58D-46C0-9157-DC601417B662}">
      <dgm:prSet/>
      <dgm:spPr/>
      <dgm:t>
        <a:bodyPr/>
        <a:lstStyle/>
        <a:p>
          <a:endParaRPr lang="en-US"/>
        </a:p>
      </dgm:t>
    </dgm:pt>
    <dgm:pt modelId="{5DA997F4-5135-41F0-B190-163D5EC1451A}">
      <dgm:prSet/>
      <dgm:spPr/>
      <dgm:t>
        <a:bodyPr/>
        <a:lstStyle/>
        <a:p>
          <a:r>
            <a:rPr lang="en-US"/>
            <a:t>Most individuals' anxiety scores are close to 50.</a:t>
          </a:r>
        </a:p>
      </dgm:t>
    </dgm:pt>
    <dgm:pt modelId="{452D79DD-A131-4E8A-B3E0-821BA49A0195}" type="parTrans" cxnId="{57043E9E-A95D-4B0A-ADE2-40029439C1EE}">
      <dgm:prSet/>
      <dgm:spPr/>
      <dgm:t>
        <a:bodyPr/>
        <a:lstStyle/>
        <a:p>
          <a:endParaRPr lang="en-US"/>
        </a:p>
      </dgm:t>
    </dgm:pt>
    <dgm:pt modelId="{42397374-2F38-4EEB-A03B-F03C659B5883}" type="sibTrans" cxnId="{57043E9E-A95D-4B0A-ADE2-40029439C1EE}">
      <dgm:prSet/>
      <dgm:spPr/>
      <dgm:t>
        <a:bodyPr/>
        <a:lstStyle/>
        <a:p>
          <a:endParaRPr lang="en-US"/>
        </a:p>
      </dgm:t>
    </dgm:pt>
    <dgm:pt modelId="{1FD27F30-4197-49FC-8C4A-37679CF34A1B}">
      <dgm:prSet/>
      <dgm:spPr/>
      <dgm:t>
        <a:bodyPr/>
        <a:lstStyle/>
        <a:p>
          <a:r>
            <a:rPr lang="en-US"/>
            <a:t>Scores decrease as they approach the extremes (0 or 100).</a:t>
          </a:r>
        </a:p>
      </dgm:t>
    </dgm:pt>
    <dgm:pt modelId="{2976F0DA-2E21-4C9E-A875-1248ECD2D6DD}" type="parTrans" cxnId="{752765FA-62B1-4346-9AF4-B60EACA7F995}">
      <dgm:prSet/>
      <dgm:spPr/>
      <dgm:t>
        <a:bodyPr/>
        <a:lstStyle/>
        <a:p>
          <a:endParaRPr lang="en-US"/>
        </a:p>
      </dgm:t>
    </dgm:pt>
    <dgm:pt modelId="{2DBEFFAD-6EF0-4C7D-8B5D-9FA5F80C6456}" type="sibTrans" cxnId="{752765FA-62B1-4346-9AF4-B60EACA7F995}">
      <dgm:prSet/>
      <dgm:spPr/>
      <dgm:t>
        <a:bodyPr/>
        <a:lstStyle/>
        <a:p>
          <a:endParaRPr lang="en-US"/>
        </a:p>
      </dgm:t>
    </dgm:pt>
    <dgm:pt modelId="{6130E91A-B32A-478B-BF96-215497F0B37D}">
      <dgm:prSet/>
      <dgm:spPr/>
      <dgm:t>
        <a:bodyPr/>
        <a:lstStyle/>
        <a:p>
          <a:r>
            <a:rPr lang="en-US" b="1"/>
            <a:t>68%</a:t>
          </a:r>
          <a:r>
            <a:rPr lang="en-US"/>
            <a:t> of scores fall between 35 and 65 (within one standard deviation from the mean).</a:t>
          </a:r>
        </a:p>
      </dgm:t>
    </dgm:pt>
    <dgm:pt modelId="{5FD500C7-6D68-4841-87F0-E54052B66922}" type="parTrans" cxnId="{C8C42D1D-FF21-4A6C-AF73-3A2984866711}">
      <dgm:prSet/>
      <dgm:spPr/>
      <dgm:t>
        <a:bodyPr/>
        <a:lstStyle/>
        <a:p>
          <a:endParaRPr lang="en-US"/>
        </a:p>
      </dgm:t>
    </dgm:pt>
    <dgm:pt modelId="{A1F5F988-6DD1-4F29-AC43-2C500CE87DB2}" type="sibTrans" cxnId="{C8C42D1D-FF21-4A6C-AF73-3A2984866711}">
      <dgm:prSet/>
      <dgm:spPr/>
      <dgm:t>
        <a:bodyPr/>
        <a:lstStyle/>
        <a:p>
          <a:endParaRPr lang="en-US"/>
        </a:p>
      </dgm:t>
    </dgm:pt>
    <dgm:pt modelId="{57FF168B-BD62-46D6-B919-49A8ED279A6D}">
      <dgm:prSet/>
      <dgm:spPr/>
      <dgm:t>
        <a:bodyPr/>
        <a:lstStyle/>
        <a:p>
          <a:r>
            <a:rPr lang="en-US" b="1"/>
            <a:t>Visual</a:t>
          </a:r>
          <a:r>
            <a:rPr lang="en-US"/>
            <a:t>:</a:t>
          </a:r>
        </a:p>
      </dgm:t>
    </dgm:pt>
    <dgm:pt modelId="{AD2C1795-494B-499C-95BD-3F235AA9EBEE}" type="parTrans" cxnId="{DA196002-8B9F-4AC0-B5C4-6AB165C74A38}">
      <dgm:prSet/>
      <dgm:spPr/>
      <dgm:t>
        <a:bodyPr/>
        <a:lstStyle/>
        <a:p>
          <a:endParaRPr lang="en-US"/>
        </a:p>
      </dgm:t>
    </dgm:pt>
    <dgm:pt modelId="{D0ECF09A-6F5A-4BF4-84F7-C14F86EACB98}" type="sibTrans" cxnId="{DA196002-8B9F-4AC0-B5C4-6AB165C74A38}">
      <dgm:prSet/>
      <dgm:spPr/>
      <dgm:t>
        <a:bodyPr/>
        <a:lstStyle/>
        <a:p>
          <a:endParaRPr lang="en-US"/>
        </a:p>
      </dgm:t>
    </dgm:pt>
    <dgm:pt modelId="{31AE6E53-E8FF-4CD7-875C-00430A631E24}">
      <dgm:prSet/>
      <dgm:spPr/>
      <dgm:t>
        <a:bodyPr/>
        <a:lstStyle/>
        <a:p>
          <a:r>
            <a:rPr lang="en-US" dirty="0"/>
            <a:t>Include a </a:t>
          </a:r>
          <a:r>
            <a:rPr lang="en-US" b="1" dirty="0"/>
            <a:t>bell curve</a:t>
          </a:r>
          <a:r>
            <a:rPr lang="en-US" dirty="0"/>
            <a:t> representing the normal distribution with the peak at 50 and the standard deviation marked at 35 and 65</a:t>
          </a:r>
        </a:p>
      </dgm:t>
    </dgm:pt>
    <dgm:pt modelId="{1ED4EA97-AB4B-48BB-96D6-787FA210E1E9}" type="parTrans" cxnId="{5EC60492-7A00-4CB3-A554-FEFECBCA373E}">
      <dgm:prSet/>
      <dgm:spPr/>
      <dgm:t>
        <a:bodyPr/>
        <a:lstStyle/>
        <a:p>
          <a:endParaRPr lang="en-US"/>
        </a:p>
      </dgm:t>
    </dgm:pt>
    <dgm:pt modelId="{C2D51163-F257-49DF-828E-C7919F71F2CB}" type="sibTrans" cxnId="{5EC60492-7A00-4CB3-A554-FEFECBCA373E}">
      <dgm:prSet/>
      <dgm:spPr/>
      <dgm:t>
        <a:bodyPr/>
        <a:lstStyle/>
        <a:p>
          <a:endParaRPr lang="en-US"/>
        </a:p>
      </dgm:t>
    </dgm:pt>
    <dgm:pt modelId="{C0C33069-3D7A-429D-8DFF-36858DACDA36}" type="pres">
      <dgm:prSet presAssocID="{C85A3E92-91A9-4DBA-91A8-2EB6A7DFBFAD}" presName="linear" presStyleCnt="0">
        <dgm:presLayoutVars>
          <dgm:dir/>
          <dgm:animLvl val="lvl"/>
          <dgm:resizeHandles val="exact"/>
        </dgm:presLayoutVars>
      </dgm:prSet>
      <dgm:spPr/>
    </dgm:pt>
    <dgm:pt modelId="{D45A8125-6E0C-4D46-9670-611CE1FE25C7}" type="pres">
      <dgm:prSet presAssocID="{EB33955D-7A1E-463E-9CA7-7D6F73D1C032}" presName="parentLin" presStyleCnt="0"/>
      <dgm:spPr/>
    </dgm:pt>
    <dgm:pt modelId="{E35E06A1-C5FE-42A6-9211-A984042CECE2}" type="pres">
      <dgm:prSet presAssocID="{EB33955D-7A1E-463E-9CA7-7D6F73D1C032}" presName="parentLeftMargin" presStyleLbl="node1" presStyleIdx="0" presStyleCnt="1"/>
      <dgm:spPr/>
    </dgm:pt>
    <dgm:pt modelId="{50499C88-9B6E-464D-99BB-5E8DB0DF82AE}" type="pres">
      <dgm:prSet presAssocID="{EB33955D-7A1E-463E-9CA7-7D6F73D1C03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84B5AD49-3D4D-4A93-ABC1-EC78E36E1C0C}" type="pres">
      <dgm:prSet presAssocID="{EB33955D-7A1E-463E-9CA7-7D6F73D1C032}" presName="negativeSpace" presStyleCnt="0"/>
      <dgm:spPr/>
    </dgm:pt>
    <dgm:pt modelId="{33C99B73-7E67-4568-B630-1DF4BADEFEF0}" type="pres">
      <dgm:prSet presAssocID="{EB33955D-7A1E-463E-9CA7-7D6F73D1C032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4206E200-CAC1-4935-8BB0-78F3C2F45086}" type="presOf" srcId="{1FD27F30-4197-49FC-8C4A-37679CF34A1B}" destId="{33C99B73-7E67-4568-B630-1DF4BADEFEF0}" srcOrd="0" destOrd="7" presId="urn:microsoft.com/office/officeart/2005/8/layout/list1"/>
    <dgm:cxn modelId="{DA196002-8B9F-4AC0-B5C4-6AB165C74A38}" srcId="{EB33955D-7A1E-463E-9CA7-7D6F73D1C032}" destId="{57FF168B-BD62-46D6-B919-49A8ED279A6D}" srcOrd="2" destOrd="0" parTransId="{AD2C1795-494B-499C-95BD-3F235AA9EBEE}" sibTransId="{D0ECF09A-6F5A-4BF4-84F7-C14F86EACB98}"/>
    <dgm:cxn modelId="{D46BB205-2091-486B-B262-525D3EC8D879}" type="presOf" srcId="{EB33955D-7A1E-463E-9CA7-7D6F73D1C032}" destId="{50499C88-9B6E-464D-99BB-5E8DB0DF82AE}" srcOrd="1" destOrd="0" presId="urn:microsoft.com/office/officeart/2005/8/layout/list1"/>
    <dgm:cxn modelId="{C8C42D1D-FF21-4A6C-AF73-3A2984866711}" srcId="{6AD1656C-8554-4816-B42B-9214DF89D8BB}" destId="{6130E91A-B32A-478B-BF96-215497F0B37D}" srcOrd="2" destOrd="0" parTransId="{5FD500C7-6D68-4841-87F0-E54052B66922}" sibTransId="{A1F5F988-6DD1-4F29-AC43-2C500CE87DB2}"/>
    <dgm:cxn modelId="{9434E127-38F2-4458-8DF9-A60982578B40}" type="presOf" srcId="{5FE2BFD0-F35F-4CE0-9DC2-7AB0D9929D70}" destId="{33C99B73-7E67-4568-B630-1DF4BADEFEF0}" srcOrd="0" destOrd="2" presId="urn:microsoft.com/office/officeart/2005/8/layout/list1"/>
    <dgm:cxn modelId="{A5EB763D-23DF-4954-A307-8E3C52994915}" type="presOf" srcId="{31AE6E53-E8FF-4CD7-875C-00430A631E24}" destId="{33C99B73-7E67-4568-B630-1DF4BADEFEF0}" srcOrd="0" destOrd="10" presId="urn:microsoft.com/office/officeart/2005/8/layout/list1"/>
    <dgm:cxn modelId="{7A95D056-0B3E-4EC5-A48D-D3D36C3AC0AA}" srcId="{5FE2BFD0-F35F-4CE0-9DC2-7AB0D9929D70}" destId="{5A79A4FB-0A55-4083-988C-A9FDBBFC047A}" srcOrd="0" destOrd="0" parTransId="{E08FECF2-02D6-42C6-BA7B-3EE81ACA6D57}" sibTransId="{4331FAB0-AC1F-4AFD-BCD2-2EF517051F3A}"/>
    <dgm:cxn modelId="{46F99978-557C-4A1C-B8E3-370571992D73}" type="presOf" srcId="{6130E91A-B32A-478B-BF96-215497F0B37D}" destId="{33C99B73-7E67-4568-B630-1DF4BADEFEF0}" srcOrd="0" destOrd="8" presId="urn:microsoft.com/office/officeart/2005/8/layout/list1"/>
    <dgm:cxn modelId="{2B6B067D-C45B-4470-8EC4-7A5FD630140E}" type="presOf" srcId="{57FF168B-BD62-46D6-B919-49A8ED279A6D}" destId="{33C99B73-7E67-4568-B630-1DF4BADEFEF0}" srcOrd="0" destOrd="9" presId="urn:microsoft.com/office/officeart/2005/8/layout/list1"/>
    <dgm:cxn modelId="{1CAA5486-8572-4ED5-9BA3-4DE8BFC9FC11}" srcId="{21EA9C1E-EF72-4861-A580-6AC2E7491AB0}" destId="{2C487896-3BB2-4533-9AEB-3C66043B8196}" srcOrd="0" destOrd="0" parTransId="{09CC350A-07E8-4EAB-AE58-D43A0936D5E2}" sibTransId="{1031AD2C-5920-4387-BA66-C82F7014AFE6}"/>
    <dgm:cxn modelId="{5EC60492-7A00-4CB3-A554-FEFECBCA373E}" srcId="{57FF168B-BD62-46D6-B919-49A8ED279A6D}" destId="{31AE6E53-E8FF-4CD7-875C-00430A631E24}" srcOrd="0" destOrd="0" parTransId="{1ED4EA97-AB4B-48BB-96D6-787FA210E1E9}" sibTransId="{C2D51163-F257-49DF-828E-C7919F71F2CB}"/>
    <dgm:cxn modelId="{CEBDE599-B46B-4556-B56D-EC9BAAE48BBA}" type="presOf" srcId="{C85A3E92-91A9-4DBA-91A8-2EB6A7DFBFAD}" destId="{C0C33069-3D7A-429D-8DFF-36858DACDA36}" srcOrd="0" destOrd="0" presId="urn:microsoft.com/office/officeart/2005/8/layout/list1"/>
    <dgm:cxn modelId="{32583F9C-DD4B-44B4-980D-86FEF2D1805D}" type="presOf" srcId="{5A79A4FB-0A55-4083-988C-A9FDBBFC047A}" destId="{33C99B73-7E67-4568-B630-1DF4BADEFEF0}" srcOrd="0" destOrd="3" presId="urn:microsoft.com/office/officeart/2005/8/layout/list1"/>
    <dgm:cxn modelId="{57043E9E-A95D-4B0A-ADE2-40029439C1EE}" srcId="{6AD1656C-8554-4816-B42B-9214DF89D8BB}" destId="{5DA997F4-5135-41F0-B190-163D5EC1451A}" srcOrd="0" destOrd="0" parTransId="{452D79DD-A131-4E8A-B3E0-821BA49A0195}" sibTransId="{42397374-2F38-4EEB-A03B-F03C659B5883}"/>
    <dgm:cxn modelId="{634C569E-576E-4863-BA00-C6F4E61C27B0}" srcId="{EB33955D-7A1E-463E-9CA7-7D6F73D1C032}" destId="{21EA9C1E-EF72-4861-A580-6AC2E7491AB0}" srcOrd="0" destOrd="0" parTransId="{59EA8DFD-2B38-4742-A216-310BE7EF75B1}" sibTransId="{9FBEA538-ADAD-4BCF-8516-1C917A8B597A}"/>
    <dgm:cxn modelId="{65175CA0-E98E-494B-9A13-2ADFE5F6172A}" type="presOf" srcId="{EB33955D-7A1E-463E-9CA7-7D6F73D1C032}" destId="{E35E06A1-C5FE-42A6-9211-A984042CECE2}" srcOrd="0" destOrd="0" presId="urn:microsoft.com/office/officeart/2005/8/layout/list1"/>
    <dgm:cxn modelId="{31B05DA7-5C37-4891-8E3B-4B52FAFC1936}" srcId="{C85A3E92-91A9-4DBA-91A8-2EB6A7DFBFAD}" destId="{EB33955D-7A1E-463E-9CA7-7D6F73D1C032}" srcOrd="0" destOrd="0" parTransId="{BEFB7BB6-E0E4-434D-9D91-A526D79625B1}" sibTransId="{552CAAFA-8542-4C0A-B1B2-417801172A74}"/>
    <dgm:cxn modelId="{46FD2FAA-C24F-4D58-ABDA-4AB6E5F7E1F9}" srcId="{21EA9C1E-EF72-4861-A580-6AC2E7491AB0}" destId="{5FE2BFD0-F35F-4CE0-9DC2-7AB0D9929D70}" srcOrd="1" destOrd="0" parTransId="{A7EFB866-144A-46BB-B3AD-A056969E2675}" sibTransId="{400E2369-5572-4D20-9F82-C6A78C2B5A36}"/>
    <dgm:cxn modelId="{9FAC16B1-E5C1-435D-9D5C-14F7523C9C18}" type="presOf" srcId="{21EA9C1E-EF72-4861-A580-6AC2E7491AB0}" destId="{33C99B73-7E67-4568-B630-1DF4BADEFEF0}" srcOrd="0" destOrd="0" presId="urn:microsoft.com/office/officeart/2005/8/layout/list1"/>
    <dgm:cxn modelId="{4D1F8FB4-B58D-46C0-9157-DC601417B662}" srcId="{EB33955D-7A1E-463E-9CA7-7D6F73D1C032}" destId="{6AD1656C-8554-4816-B42B-9214DF89D8BB}" srcOrd="1" destOrd="0" parTransId="{E842E866-93D9-4B0E-BD6B-26C35D83C613}" sibTransId="{BAEF3FFD-E39B-4AC3-A27A-9E90B38A6549}"/>
    <dgm:cxn modelId="{4D1B4FC0-7C69-4E07-97A1-C1FEFF43D7C3}" srcId="{5FE2BFD0-F35F-4CE0-9DC2-7AB0D9929D70}" destId="{E31773EC-400C-423A-BCC0-184A9B43B2A4}" srcOrd="1" destOrd="0" parTransId="{0051A2B7-B143-4E61-AD03-953EFFA062DD}" sibTransId="{C8031496-FC72-4216-BA4A-31395952ABAF}"/>
    <dgm:cxn modelId="{91694FC6-9E81-45C8-B027-045D7CAF8B15}" type="presOf" srcId="{6AD1656C-8554-4816-B42B-9214DF89D8BB}" destId="{33C99B73-7E67-4568-B630-1DF4BADEFEF0}" srcOrd="0" destOrd="5" presId="urn:microsoft.com/office/officeart/2005/8/layout/list1"/>
    <dgm:cxn modelId="{0A7260E9-4886-4283-91C0-01EB5B9F1ED4}" type="presOf" srcId="{E31773EC-400C-423A-BCC0-184A9B43B2A4}" destId="{33C99B73-7E67-4568-B630-1DF4BADEFEF0}" srcOrd="0" destOrd="4" presId="urn:microsoft.com/office/officeart/2005/8/layout/list1"/>
    <dgm:cxn modelId="{827706ED-984A-4647-990D-9CEB3FFEFC72}" type="presOf" srcId="{5DA997F4-5135-41F0-B190-163D5EC1451A}" destId="{33C99B73-7E67-4568-B630-1DF4BADEFEF0}" srcOrd="0" destOrd="6" presId="urn:microsoft.com/office/officeart/2005/8/layout/list1"/>
    <dgm:cxn modelId="{1693CFED-6E5B-4313-8EB9-86896687EB45}" type="presOf" srcId="{2C487896-3BB2-4533-9AEB-3C66043B8196}" destId="{33C99B73-7E67-4568-B630-1DF4BADEFEF0}" srcOrd="0" destOrd="1" presId="urn:microsoft.com/office/officeart/2005/8/layout/list1"/>
    <dgm:cxn modelId="{752765FA-62B1-4346-9AF4-B60EACA7F995}" srcId="{6AD1656C-8554-4816-B42B-9214DF89D8BB}" destId="{1FD27F30-4197-49FC-8C4A-37679CF34A1B}" srcOrd="1" destOrd="0" parTransId="{2976F0DA-2E21-4C9E-A875-1248ECD2D6DD}" sibTransId="{2DBEFFAD-6EF0-4C7D-8B5D-9FA5F80C6456}"/>
    <dgm:cxn modelId="{8C44578C-2EF7-4239-863D-24105B5458AC}" type="presParOf" srcId="{C0C33069-3D7A-429D-8DFF-36858DACDA36}" destId="{D45A8125-6E0C-4D46-9670-611CE1FE25C7}" srcOrd="0" destOrd="0" presId="urn:microsoft.com/office/officeart/2005/8/layout/list1"/>
    <dgm:cxn modelId="{DD9114B4-D01B-4131-AF7C-ABAC8274C3B2}" type="presParOf" srcId="{D45A8125-6E0C-4D46-9670-611CE1FE25C7}" destId="{E35E06A1-C5FE-42A6-9211-A984042CECE2}" srcOrd="0" destOrd="0" presId="urn:microsoft.com/office/officeart/2005/8/layout/list1"/>
    <dgm:cxn modelId="{37C3C371-B500-4216-98C0-C26234C0A859}" type="presParOf" srcId="{D45A8125-6E0C-4D46-9670-611CE1FE25C7}" destId="{50499C88-9B6E-464D-99BB-5E8DB0DF82AE}" srcOrd="1" destOrd="0" presId="urn:microsoft.com/office/officeart/2005/8/layout/list1"/>
    <dgm:cxn modelId="{0CEE26AE-D0AC-4183-BF50-05D59C0453D5}" type="presParOf" srcId="{C0C33069-3D7A-429D-8DFF-36858DACDA36}" destId="{84B5AD49-3D4D-4A93-ABC1-EC78E36E1C0C}" srcOrd="1" destOrd="0" presId="urn:microsoft.com/office/officeart/2005/8/layout/list1"/>
    <dgm:cxn modelId="{20E54DA8-1945-47B1-90E6-5CDB46884B83}" type="presParOf" srcId="{C0C33069-3D7A-429D-8DFF-36858DACDA36}" destId="{33C99B73-7E67-4568-B630-1DF4BADEFEF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AD26D9-CD0C-4524-94CE-8FEA83BFAC8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13D933F-11C9-45B4-84C3-65FCF5F1C53E}">
      <dgm:prSet/>
      <dgm:spPr/>
      <dgm:t>
        <a:bodyPr/>
        <a:lstStyle/>
        <a:p>
          <a:r>
            <a:rPr lang="en-US" b="0" i="0" baseline="0"/>
            <a:t>Statistical measures are key in understanding data and making decisions in AI and Machine Learning.</a:t>
          </a:r>
          <a:endParaRPr lang="en-US"/>
        </a:p>
      </dgm:t>
    </dgm:pt>
    <dgm:pt modelId="{8B1D4BA2-BA36-4127-BE16-793803FB8D75}" type="parTrans" cxnId="{A2872D37-1A1F-4D3D-8688-F8DE7041B0EB}">
      <dgm:prSet/>
      <dgm:spPr/>
      <dgm:t>
        <a:bodyPr/>
        <a:lstStyle/>
        <a:p>
          <a:endParaRPr lang="en-US"/>
        </a:p>
      </dgm:t>
    </dgm:pt>
    <dgm:pt modelId="{5BC39386-BA73-4F6B-85DC-092A6D8D747A}" type="sibTrans" cxnId="{A2872D37-1A1F-4D3D-8688-F8DE7041B0EB}">
      <dgm:prSet/>
      <dgm:spPr/>
      <dgm:t>
        <a:bodyPr/>
        <a:lstStyle/>
        <a:p>
          <a:endParaRPr lang="en-US"/>
        </a:p>
      </dgm:t>
    </dgm:pt>
    <dgm:pt modelId="{B9F6FC9D-F934-494D-B98E-215864DFA801}">
      <dgm:prSet/>
      <dgm:spPr/>
      <dgm:t>
        <a:bodyPr/>
        <a:lstStyle/>
        <a:p>
          <a:r>
            <a:rPr lang="en-US" b="0" i="0" baseline="0"/>
            <a:t>They help us find patterns, predict outcomes, and improve models.</a:t>
          </a:r>
          <a:endParaRPr lang="en-US"/>
        </a:p>
      </dgm:t>
    </dgm:pt>
    <dgm:pt modelId="{1A7A39F4-EB99-4E50-9991-3CA7C3BB5E0B}" type="parTrans" cxnId="{34889003-BEDD-411C-A0E5-1BE722296132}">
      <dgm:prSet/>
      <dgm:spPr/>
      <dgm:t>
        <a:bodyPr/>
        <a:lstStyle/>
        <a:p>
          <a:endParaRPr lang="en-US"/>
        </a:p>
      </dgm:t>
    </dgm:pt>
    <dgm:pt modelId="{535AC3AE-0A7C-445E-A806-059DFBA162D8}" type="sibTrans" cxnId="{34889003-BEDD-411C-A0E5-1BE722296132}">
      <dgm:prSet/>
      <dgm:spPr/>
      <dgm:t>
        <a:bodyPr/>
        <a:lstStyle/>
        <a:p>
          <a:endParaRPr lang="en-US"/>
        </a:p>
      </dgm:t>
    </dgm:pt>
    <dgm:pt modelId="{5F687F7D-25ED-48A4-BC41-21CE8C890B30}">
      <dgm:prSet/>
      <dgm:spPr/>
      <dgm:t>
        <a:bodyPr/>
        <a:lstStyle/>
        <a:p>
          <a:r>
            <a:rPr lang="en-US" b="0" i="0" baseline="0"/>
            <a:t>By analyzing data’s center, spread, and shape, we can build more accurate and efficient algorithms </a:t>
          </a:r>
          <a:endParaRPr lang="en-US"/>
        </a:p>
      </dgm:t>
    </dgm:pt>
    <dgm:pt modelId="{BE45DA11-D415-4CF6-A479-2A7DD536C88B}" type="parTrans" cxnId="{E651F0ED-DE83-4ABA-9661-4ED959B29A68}">
      <dgm:prSet/>
      <dgm:spPr/>
      <dgm:t>
        <a:bodyPr/>
        <a:lstStyle/>
        <a:p>
          <a:endParaRPr lang="en-US"/>
        </a:p>
      </dgm:t>
    </dgm:pt>
    <dgm:pt modelId="{C3D2A78B-550A-4538-AF49-BFAE3FABAFB9}" type="sibTrans" cxnId="{E651F0ED-DE83-4ABA-9661-4ED959B29A68}">
      <dgm:prSet/>
      <dgm:spPr/>
      <dgm:t>
        <a:bodyPr/>
        <a:lstStyle/>
        <a:p>
          <a:endParaRPr lang="en-US"/>
        </a:p>
      </dgm:t>
    </dgm:pt>
    <dgm:pt modelId="{391DE32D-12A8-4996-B352-33C907C756BE}" type="pres">
      <dgm:prSet presAssocID="{D0AD26D9-CD0C-4524-94CE-8FEA83BFAC85}" presName="root" presStyleCnt="0">
        <dgm:presLayoutVars>
          <dgm:dir/>
          <dgm:resizeHandles val="exact"/>
        </dgm:presLayoutVars>
      </dgm:prSet>
      <dgm:spPr/>
    </dgm:pt>
    <dgm:pt modelId="{474E52D3-8A7D-4047-AC68-D68B742EE76F}" type="pres">
      <dgm:prSet presAssocID="{C13D933F-11C9-45B4-84C3-65FCF5F1C53E}" presName="compNode" presStyleCnt="0"/>
      <dgm:spPr/>
    </dgm:pt>
    <dgm:pt modelId="{3787D54A-78C3-40EB-910E-9603D9504C00}" type="pres">
      <dgm:prSet presAssocID="{C13D933F-11C9-45B4-84C3-65FCF5F1C53E}" presName="bgRect" presStyleLbl="bgShp" presStyleIdx="0" presStyleCnt="3"/>
      <dgm:spPr/>
    </dgm:pt>
    <dgm:pt modelId="{F30D1276-E77C-48A7-8393-567B9E4F0A90}" type="pres">
      <dgm:prSet presAssocID="{C13D933F-11C9-45B4-84C3-65FCF5F1C53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B1B991F-8564-42DE-A9C8-AD4F96BC44C0}" type="pres">
      <dgm:prSet presAssocID="{C13D933F-11C9-45B4-84C3-65FCF5F1C53E}" presName="spaceRect" presStyleCnt="0"/>
      <dgm:spPr/>
    </dgm:pt>
    <dgm:pt modelId="{164CB493-1817-44EB-9D5E-BBD6848A3555}" type="pres">
      <dgm:prSet presAssocID="{C13D933F-11C9-45B4-84C3-65FCF5F1C53E}" presName="parTx" presStyleLbl="revTx" presStyleIdx="0" presStyleCnt="3">
        <dgm:presLayoutVars>
          <dgm:chMax val="0"/>
          <dgm:chPref val="0"/>
        </dgm:presLayoutVars>
      </dgm:prSet>
      <dgm:spPr/>
    </dgm:pt>
    <dgm:pt modelId="{866561B3-ED3B-432D-BC4C-19419C54B77E}" type="pres">
      <dgm:prSet presAssocID="{5BC39386-BA73-4F6B-85DC-092A6D8D747A}" presName="sibTrans" presStyleCnt="0"/>
      <dgm:spPr/>
    </dgm:pt>
    <dgm:pt modelId="{F0087196-A926-43E8-A58B-CAABE0183A25}" type="pres">
      <dgm:prSet presAssocID="{B9F6FC9D-F934-494D-B98E-215864DFA801}" presName="compNode" presStyleCnt="0"/>
      <dgm:spPr/>
    </dgm:pt>
    <dgm:pt modelId="{949D2187-B542-4D94-9EDA-6F37EAC6837F}" type="pres">
      <dgm:prSet presAssocID="{B9F6FC9D-F934-494D-B98E-215864DFA801}" presName="bgRect" presStyleLbl="bgShp" presStyleIdx="1" presStyleCnt="3"/>
      <dgm:spPr/>
    </dgm:pt>
    <dgm:pt modelId="{AD1C8667-08DB-4FFE-BFAD-382C04BBC7BC}" type="pres">
      <dgm:prSet presAssocID="{B9F6FC9D-F934-494D-B98E-215864DFA80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C8BA6AE7-097C-476B-95F7-F3225F68E51B}" type="pres">
      <dgm:prSet presAssocID="{B9F6FC9D-F934-494D-B98E-215864DFA801}" presName="spaceRect" presStyleCnt="0"/>
      <dgm:spPr/>
    </dgm:pt>
    <dgm:pt modelId="{EB78DE80-BC79-43DD-8E86-4508F0D8ABC2}" type="pres">
      <dgm:prSet presAssocID="{B9F6FC9D-F934-494D-B98E-215864DFA801}" presName="parTx" presStyleLbl="revTx" presStyleIdx="1" presStyleCnt="3">
        <dgm:presLayoutVars>
          <dgm:chMax val="0"/>
          <dgm:chPref val="0"/>
        </dgm:presLayoutVars>
      </dgm:prSet>
      <dgm:spPr/>
    </dgm:pt>
    <dgm:pt modelId="{042732B0-2CA4-40CC-A444-72AE4141ED06}" type="pres">
      <dgm:prSet presAssocID="{535AC3AE-0A7C-445E-A806-059DFBA162D8}" presName="sibTrans" presStyleCnt="0"/>
      <dgm:spPr/>
    </dgm:pt>
    <dgm:pt modelId="{81981FAD-721C-4466-8373-16874A48EB1F}" type="pres">
      <dgm:prSet presAssocID="{5F687F7D-25ED-48A4-BC41-21CE8C890B30}" presName="compNode" presStyleCnt="0"/>
      <dgm:spPr/>
    </dgm:pt>
    <dgm:pt modelId="{FA49D8F7-CA3C-4BAB-9AB0-7011DA77B339}" type="pres">
      <dgm:prSet presAssocID="{5F687F7D-25ED-48A4-BC41-21CE8C890B30}" presName="bgRect" presStyleLbl="bgShp" presStyleIdx="2" presStyleCnt="3"/>
      <dgm:spPr/>
    </dgm:pt>
    <dgm:pt modelId="{B58A7B76-177A-4AF9-AA6A-A19E403246E0}" type="pres">
      <dgm:prSet presAssocID="{5F687F7D-25ED-48A4-BC41-21CE8C890B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B3C6CC2D-D9A1-4EE3-A9B9-86DB5BD4D438}" type="pres">
      <dgm:prSet presAssocID="{5F687F7D-25ED-48A4-BC41-21CE8C890B30}" presName="spaceRect" presStyleCnt="0"/>
      <dgm:spPr/>
    </dgm:pt>
    <dgm:pt modelId="{CB31F720-8880-4244-B282-03DB12A607B0}" type="pres">
      <dgm:prSet presAssocID="{5F687F7D-25ED-48A4-BC41-21CE8C890B3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889003-BEDD-411C-A0E5-1BE722296132}" srcId="{D0AD26D9-CD0C-4524-94CE-8FEA83BFAC85}" destId="{B9F6FC9D-F934-494D-B98E-215864DFA801}" srcOrd="1" destOrd="0" parTransId="{1A7A39F4-EB99-4E50-9991-3CA7C3BB5E0B}" sibTransId="{535AC3AE-0A7C-445E-A806-059DFBA162D8}"/>
    <dgm:cxn modelId="{2B45F907-2DD0-4098-BBD9-B14786482D6C}" type="presOf" srcId="{D0AD26D9-CD0C-4524-94CE-8FEA83BFAC85}" destId="{391DE32D-12A8-4996-B352-33C907C756BE}" srcOrd="0" destOrd="0" presId="urn:microsoft.com/office/officeart/2018/2/layout/IconVerticalSolidList"/>
    <dgm:cxn modelId="{6E64D730-7656-47CD-8425-B9D725FFD8A5}" type="presOf" srcId="{5F687F7D-25ED-48A4-BC41-21CE8C890B30}" destId="{CB31F720-8880-4244-B282-03DB12A607B0}" srcOrd="0" destOrd="0" presId="urn:microsoft.com/office/officeart/2018/2/layout/IconVerticalSolidList"/>
    <dgm:cxn modelId="{A2872D37-1A1F-4D3D-8688-F8DE7041B0EB}" srcId="{D0AD26D9-CD0C-4524-94CE-8FEA83BFAC85}" destId="{C13D933F-11C9-45B4-84C3-65FCF5F1C53E}" srcOrd="0" destOrd="0" parTransId="{8B1D4BA2-BA36-4127-BE16-793803FB8D75}" sibTransId="{5BC39386-BA73-4F6B-85DC-092A6D8D747A}"/>
    <dgm:cxn modelId="{3233B284-48CB-4DC9-9F5C-8428636F66CF}" type="presOf" srcId="{B9F6FC9D-F934-494D-B98E-215864DFA801}" destId="{EB78DE80-BC79-43DD-8E86-4508F0D8ABC2}" srcOrd="0" destOrd="0" presId="urn:microsoft.com/office/officeart/2018/2/layout/IconVerticalSolidList"/>
    <dgm:cxn modelId="{26F79CD8-BB5E-4254-9371-A80333C04071}" type="presOf" srcId="{C13D933F-11C9-45B4-84C3-65FCF5F1C53E}" destId="{164CB493-1817-44EB-9D5E-BBD6848A3555}" srcOrd="0" destOrd="0" presId="urn:microsoft.com/office/officeart/2018/2/layout/IconVerticalSolidList"/>
    <dgm:cxn modelId="{E651F0ED-DE83-4ABA-9661-4ED959B29A68}" srcId="{D0AD26D9-CD0C-4524-94CE-8FEA83BFAC85}" destId="{5F687F7D-25ED-48A4-BC41-21CE8C890B30}" srcOrd="2" destOrd="0" parTransId="{BE45DA11-D415-4CF6-A479-2A7DD536C88B}" sibTransId="{C3D2A78B-550A-4538-AF49-BFAE3FABAFB9}"/>
    <dgm:cxn modelId="{5E09EF2C-D077-417C-8639-11598123F379}" type="presParOf" srcId="{391DE32D-12A8-4996-B352-33C907C756BE}" destId="{474E52D3-8A7D-4047-AC68-D68B742EE76F}" srcOrd="0" destOrd="0" presId="urn:microsoft.com/office/officeart/2018/2/layout/IconVerticalSolidList"/>
    <dgm:cxn modelId="{5B05B639-6365-4DF1-8ECE-DBCA8D9D4A34}" type="presParOf" srcId="{474E52D3-8A7D-4047-AC68-D68B742EE76F}" destId="{3787D54A-78C3-40EB-910E-9603D9504C00}" srcOrd="0" destOrd="0" presId="urn:microsoft.com/office/officeart/2018/2/layout/IconVerticalSolidList"/>
    <dgm:cxn modelId="{C2861010-694B-4EFE-987A-D117284F38A5}" type="presParOf" srcId="{474E52D3-8A7D-4047-AC68-D68B742EE76F}" destId="{F30D1276-E77C-48A7-8393-567B9E4F0A90}" srcOrd="1" destOrd="0" presId="urn:microsoft.com/office/officeart/2018/2/layout/IconVerticalSolidList"/>
    <dgm:cxn modelId="{9F83C36D-637B-4277-AA84-9539BB7A4671}" type="presParOf" srcId="{474E52D3-8A7D-4047-AC68-D68B742EE76F}" destId="{4B1B991F-8564-42DE-A9C8-AD4F96BC44C0}" srcOrd="2" destOrd="0" presId="urn:microsoft.com/office/officeart/2018/2/layout/IconVerticalSolidList"/>
    <dgm:cxn modelId="{913A124A-7870-463A-ABB3-2F81393CFD81}" type="presParOf" srcId="{474E52D3-8A7D-4047-AC68-D68B742EE76F}" destId="{164CB493-1817-44EB-9D5E-BBD6848A3555}" srcOrd="3" destOrd="0" presId="urn:microsoft.com/office/officeart/2018/2/layout/IconVerticalSolidList"/>
    <dgm:cxn modelId="{39FFC3CD-0E42-4878-962B-89AAF26E3364}" type="presParOf" srcId="{391DE32D-12A8-4996-B352-33C907C756BE}" destId="{866561B3-ED3B-432D-BC4C-19419C54B77E}" srcOrd="1" destOrd="0" presId="urn:microsoft.com/office/officeart/2018/2/layout/IconVerticalSolidList"/>
    <dgm:cxn modelId="{8480C598-55BE-4A0C-9AEF-50EFCEB6CBB6}" type="presParOf" srcId="{391DE32D-12A8-4996-B352-33C907C756BE}" destId="{F0087196-A926-43E8-A58B-CAABE0183A25}" srcOrd="2" destOrd="0" presId="urn:microsoft.com/office/officeart/2018/2/layout/IconVerticalSolidList"/>
    <dgm:cxn modelId="{9BE464A4-632B-4A6D-BA58-190C13DDD53D}" type="presParOf" srcId="{F0087196-A926-43E8-A58B-CAABE0183A25}" destId="{949D2187-B542-4D94-9EDA-6F37EAC6837F}" srcOrd="0" destOrd="0" presId="urn:microsoft.com/office/officeart/2018/2/layout/IconVerticalSolidList"/>
    <dgm:cxn modelId="{B02CE732-17B7-4B51-863C-EFEBDC983A50}" type="presParOf" srcId="{F0087196-A926-43E8-A58B-CAABE0183A25}" destId="{AD1C8667-08DB-4FFE-BFAD-382C04BBC7BC}" srcOrd="1" destOrd="0" presId="urn:microsoft.com/office/officeart/2018/2/layout/IconVerticalSolidList"/>
    <dgm:cxn modelId="{9231C812-33FF-45A3-A244-171E23891079}" type="presParOf" srcId="{F0087196-A926-43E8-A58B-CAABE0183A25}" destId="{C8BA6AE7-097C-476B-95F7-F3225F68E51B}" srcOrd="2" destOrd="0" presId="urn:microsoft.com/office/officeart/2018/2/layout/IconVerticalSolidList"/>
    <dgm:cxn modelId="{C2A55451-B5A7-4039-BD44-92B0B890F5BD}" type="presParOf" srcId="{F0087196-A926-43E8-A58B-CAABE0183A25}" destId="{EB78DE80-BC79-43DD-8E86-4508F0D8ABC2}" srcOrd="3" destOrd="0" presId="urn:microsoft.com/office/officeart/2018/2/layout/IconVerticalSolidList"/>
    <dgm:cxn modelId="{2DE2CB6D-0B2F-4F36-A3E1-54A6F5941E46}" type="presParOf" srcId="{391DE32D-12A8-4996-B352-33C907C756BE}" destId="{042732B0-2CA4-40CC-A444-72AE4141ED06}" srcOrd="3" destOrd="0" presId="urn:microsoft.com/office/officeart/2018/2/layout/IconVerticalSolidList"/>
    <dgm:cxn modelId="{6B61C3A7-665F-489E-BFD0-639D4FEEB491}" type="presParOf" srcId="{391DE32D-12A8-4996-B352-33C907C756BE}" destId="{81981FAD-721C-4466-8373-16874A48EB1F}" srcOrd="4" destOrd="0" presId="urn:microsoft.com/office/officeart/2018/2/layout/IconVerticalSolidList"/>
    <dgm:cxn modelId="{6D5622E3-D549-4FF8-9109-64361CCF5406}" type="presParOf" srcId="{81981FAD-721C-4466-8373-16874A48EB1F}" destId="{FA49D8F7-CA3C-4BAB-9AB0-7011DA77B339}" srcOrd="0" destOrd="0" presId="urn:microsoft.com/office/officeart/2018/2/layout/IconVerticalSolidList"/>
    <dgm:cxn modelId="{4CADB450-0C40-4F3E-9552-5FF2B8960B0F}" type="presParOf" srcId="{81981FAD-721C-4466-8373-16874A48EB1F}" destId="{B58A7B76-177A-4AF9-AA6A-A19E403246E0}" srcOrd="1" destOrd="0" presId="urn:microsoft.com/office/officeart/2018/2/layout/IconVerticalSolidList"/>
    <dgm:cxn modelId="{EBC4A7C5-386B-4912-8B45-62FDE2CE6659}" type="presParOf" srcId="{81981FAD-721C-4466-8373-16874A48EB1F}" destId="{B3C6CC2D-D9A1-4EE3-A9B9-86DB5BD4D438}" srcOrd="2" destOrd="0" presId="urn:microsoft.com/office/officeart/2018/2/layout/IconVerticalSolidList"/>
    <dgm:cxn modelId="{A8E22F75-E39E-4187-BEE4-54AF25F30ADD}" type="presParOf" srcId="{81981FAD-721C-4466-8373-16874A48EB1F}" destId="{CB31F720-8880-4244-B282-03DB12A607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D6CE1-9B77-4BE9-A1CF-6402828DFFAA}">
      <dsp:nvSpPr>
        <dsp:cNvPr id="0" name=""/>
        <dsp:cNvSpPr/>
      </dsp:nvSpPr>
      <dsp:spPr>
        <a:xfrm>
          <a:off x="687607" y="636503"/>
          <a:ext cx="543705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2AC5AA-C495-4DB4-99CC-F7FCCC011BB9}">
      <dsp:nvSpPr>
        <dsp:cNvPr id="0" name=""/>
        <dsp:cNvSpPr/>
      </dsp:nvSpPr>
      <dsp:spPr>
        <a:xfrm>
          <a:off x="1263934" y="590823"/>
          <a:ext cx="62526" cy="117553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C8EDD6-DFCF-4BC4-953C-50330ACDAE6E}">
      <dsp:nvSpPr>
        <dsp:cNvPr id="0" name=""/>
        <dsp:cNvSpPr/>
      </dsp:nvSpPr>
      <dsp:spPr>
        <a:xfrm>
          <a:off x="375902" y="392797"/>
          <a:ext cx="487483" cy="4874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7" tIns="18917" rIns="18917" bIns="1891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</a:t>
          </a:r>
        </a:p>
      </dsp:txBody>
      <dsp:txXfrm>
        <a:off x="447292" y="464187"/>
        <a:ext cx="344703" cy="344703"/>
      </dsp:txXfrm>
    </dsp:sp>
    <dsp:sp modelId="{12D7B532-B8C8-48B0-A32F-C150C2056ABB}">
      <dsp:nvSpPr>
        <dsp:cNvPr id="0" name=""/>
        <dsp:cNvSpPr/>
      </dsp:nvSpPr>
      <dsp:spPr>
        <a:xfrm>
          <a:off x="7976" y="1045880"/>
          <a:ext cx="122333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8" tIns="165100" rIns="964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Definition:</a:t>
          </a:r>
          <a:r>
            <a:rPr lang="en-US" sz="1100" kern="1200" dirty="0"/>
            <a:t> The mathematical average of a data.</a:t>
          </a:r>
        </a:p>
      </dsp:txBody>
      <dsp:txXfrm>
        <a:off x="7976" y="1290547"/>
        <a:ext cx="1223336" cy="1720933"/>
      </dsp:txXfrm>
    </dsp:sp>
    <dsp:sp modelId="{2676E7B0-C670-4AC3-85CA-9EE33D7EF2A4}">
      <dsp:nvSpPr>
        <dsp:cNvPr id="0" name=""/>
        <dsp:cNvSpPr/>
      </dsp:nvSpPr>
      <dsp:spPr>
        <a:xfrm>
          <a:off x="1367238" y="636502"/>
          <a:ext cx="1223336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40989-38CC-4D57-AD13-6423782650AC}">
      <dsp:nvSpPr>
        <dsp:cNvPr id="0" name=""/>
        <dsp:cNvSpPr/>
      </dsp:nvSpPr>
      <dsp:spPr>
        <a:xfrm>
          <a:off x="2623197" y="590822"/>
          <a:ext cx="62526" cy="117554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704D9-736D-4B22-BC45-CDA32B010CDF}">
      <dsp:nvSpPr>
        <dsp:cNvPr id="0" name=""/>
        <dsp:cNvSpPr/>
      </dsp:nvSpPr>
      <dsp:spPr>
        <a:xfrm>
          <a:off x="1735165" y="392796"/>
          <a:ext cx="487483" cy="4874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7" tIns="18917" rIns="18917" bIns="1891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</a:t>
          </a:r>
        </a:p>
      </dsp:txBody>
      <dsp:txXfrm>
        <a:off x="1806555" y="464186"/>
        <a:ext cx="344703" cy="344703"/>
      </dsp:txXfrm>
    </dsp:sp>
    <dsp:sp modelId="{928AB528-BB99-45AB-A38F-76D2185CFAF1}">
      <dsp:nvSpPr>
        <dsp:cNvPr id="0" name=""/>
        <dsp:cNvSpPr/>
      </dsp:nvSpPr>
      <dsp:spPr>
        <a:xfrm>
          <a:off x="1367238" y="1045880"/>
          <a:ext cx="122333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8" tIns="165100" rIns="964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Formula:</a:t>
          </a:r>
          <a:r>
            <a:rPr lang="en-US" sz="1100" kern="1200" dirty="0"/>
            <a:t> Mean = ΣX / n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ΣX of a data set is the sum of all the data divided by the count n.</a:t>
          </a:r>
        </a:p>
      </dsp:txBody>
      <dsp:txXfrm>
        <a:off x="1367238" y="1290547"/>
        <a:ext cx="1223336" cy="1720933"/>
      </dsp:txXfrm>
    </dsp:sp>
    <dsp:sp modelId="{99EA2431-EF3D-417D-A58C-3D12F85511E9}">
      <dsp:nvSpPr>
        <dsp:cNvPr id="0" name=""/>
        <dsp:cNvSpPr/>
      </dsp:nvSpPr>
      <dsp:spPr>
        <a:xfrm>
          <a:off x="2726501" y="636502"/>
          <a:ext cx="1223336" cy="71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B14D88-F651-4074-98AA-55A51CDD20C2}">
      <dsp:nvSpPr>
        <dsp:cNvPr id="0" name=""/>
        <dsp:cNvSpPr/>
      </dsp:nvSpPr>
      <dsp:spPr>
        <a:xfrm>
          <a:off x="3982460" y="590822"/>
          <a:ext cx="62526" cy="117555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9AA10-99B5-4C4B-A0D0-DA8B00D091D6}">
      <dsp:nvSpPr>
        <dsp:cNvPr id="0" name=""/>
        <dsp:cNvSpPr/>
      </dsp:nvSpPr>
      <dsp:spPr>
        <a:xfrm>
          <a:off x="3094427" y="392796"/>
          <a:ext cx="487483" cy="4874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7" tIns="18917" rIns="18917" bIns="1891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3</a:t>
          </a:r>
        </a:p>
      </dsp:txBody>
      <dsp:txXfrm>
        <a:off x="3165817" y="464186"/>
        <a:ext cx="344703" cy="344703"/>
      </dsp:txXfrm>
    </dsp:sp>
    <dsp:sp modelId="{E32B8A59-5DA0-4987-A4D5-E750CD0249D5}">
      <dsp:nvSpPr>
        <dsp:cNvPr id="0" name=""/>
        <dsp:cNvSpPr/>
      </dsp:nvSpPr>
      <dsp:spPr>
        <a:xfrm>
          <a:off x="2726501" y="1045880"/>
          <a:ext cx="122333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8" tIns="165100" rIns="964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Importance: </a:t>
          </a:r>
          <a:r>
            <a:rPr lang="en-US" sz="1100" kern="1200" dirty="0"/>
            <a:t>It condenses a large amount of data into a single value, making it easier to communicate and interpret the results.</a:t>
          </a:r>
        </a:p>
      </dsp:txBody>
      <dsp:txXfrm>
        <a:off x="2726501" y="1290547"/>
        <a:ext cx="1223336" cy="1720933"/>
      </dsp:txXfrm>
    </dsp:sp>
    <dsp:sp modelId="{139B6933-55BC-4028-BC57-A579C7920A03}">
      <dsp:nvSpPr>
        <dsp:cNvPr id="0" name=""/>
        <dsp:cNvSpPr/>
      </dsp:nvSpPr>
      <dsp:spPr>
        <a:xfrm>
          <a:off x="4085764" y="636502"/>
          <a:ext cx="1223336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56D59-41E6-434B-B3A1-138A9F92C0AB}">
      <dsp:nvSpPr>
        <dsp:cNvPr id="0" name=""/>
        <dsp:cNvSpPr/>
      </dsp:nvSpPr>
      <dsp:spPr>
        <a:xfrm>
          <a:off x="5341722" y="590822"/>
          <a:ext cx="62526" cy="117555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F4696-EEFA-4BE7-8E9F-56ADCD44BE5A}">
      <dsp:nvSpPr>
        <dsp:cNvPr id="0" name=""/>
        <dsp:cNvSpPr/>
      </dsp:nvSpPr>
      <dsp:spPr>
        <a:xfrm>
          <a:off x="4453690" y="392796"/>
          <a:ext cx="487483" cy="4874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7" tIns="18917" rIns="18917" bIns="1891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4</a:t>
          </a:r>
        </a:p>
      </dsp:txBody>
      <dsp:txXfrm>
        <a:off x="4525080" y="464186"/>
        <a:ext cx="344703" cy="344703"/>
      </dsp:txXfrm>
    </dsp:sp>
    <dsp:sp modelId="{7046CA1A-F967-45FC-93F8-2A0BD3121C5C}">
      <dsp:nvSpPr>
        <dsp:cNvPr id="0" name=""/>
        <dsp:cNvSpPr/>
      </dsp:nvSpPr>
      <dsp:spPr>
        <a:xfrm>
          <a:off x="4085764" y="1045880"/>
          <a:ext cx="122333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8" tIns="165100" rIns="964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When to use: </a:t>
          </a:r>
          <a:r>
            <a:rPr lang="en-US" sz="1100" kern="1200" dirty="0"/>
            <a:t>It’s best to use when the distribution of dataset is mostly symmetrical and there are no outliers.</a:t>
          </a:r>
        </a:p>
      </dsp:txBody>
      <dsp:txXfrm>
        <a:off x="4085764" y="1290547"/>
        <a:ext cx="1223336" cy="1720933"/>
      </dsp:txXfrm>
    </dsp:sp>
    <dsp:sp modelId="{8190D192-3F2D-44AA-A68A-A7058021D655}">
      <dsp:nvSpPr>
        <dsp:cNvPr id="0" name=""/>
        <dsp:cNvSpPr/>
      </dsp:nvSpPr>
      <dsp:spPr>
        <a:xfrm>
          <a:off x="5445026" y="636502"/>
          <a:ext cx="1223336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E0A17-5ED7-45A9-B43E-C52A47204A44}">
      <dsp:nvSpPr>
        <dsp:cNvPr id="0" name=""/>
        <dsp:cNvSpPr/>
      </dsp:nvSpPr>
      <dsp:spPr>
        <a:xfrm>
          <a:off x="6700985" y="590822"/>
          <a:ext cx="62526" cy="117555"/>
        </a:xfrm>
        <a:prstGeom prst="chevron">
          <a:avLst>
            <a:gd name="adj" fmla="val 9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3A4B42-A4AD-41CA-A029-7097C47DC0AC}">
      <dsp:nvSpPr>
        <dsp:cNvPr id="0" name=""/>
        <dsp:cNvSpPr/>
      </dsp:nvSpPr>
      <dsp:spPr>
        <a:xfrm>
          <a:off x="5812952" y="392796"/>
          <a:ext cx="487483" cy="4874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7" tIns="18917" rIns="18917" bIns="1891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5</a:t>
          </a:r>
        </a:p>
      </dsp:txBody>
      <dsp:txXfrm>
        <a:off x="5884342" y="464186"/>
        <a:ext cx="344703" cy="344703"/>
      </dsp:txXfrm>
    </dsp:sp>
    <dsp:sp modelId="{F57418EE-43B6-4D00-9038-EBD1E13D3545}">
      <dsp:nvSpPr>
        <dsp:cNvPr id="0" name=""/>
        <dsp:cNvSpPr/>
      </dsp:nvSpPr>
      <dsp:spPr>
        <a:xfrm>
          <a:off x="5445026" y="1045880"/>
          <a:ext cx="122333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8" tIns="165100" rIns="9649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Example:</a:t>
          </a:r>
          <a:r>
            <a:rPr lang="en-US" sz="1100" kern="1200" dirty="0"/>
            <a:t> Average Sleep Hours in the dataset to analyze sleeping patterns among individuals with anxiety.</a:t>
          </a:r>
        </a:p>
      </dsp:txBody>
      <dsp:txXfrm>
        <a:off x="5445026" y="1290547"/>
        <a:ext cx="1223336" cy="1720933"/>
      </dsp:txXfrm>
    </dsp:sp>
    <dsp:sp modelId="{5E668179-A1FF-4490-BF6C-32DCAB7A63C2}">
      <dsp:nvSpPr>
        <dsp:cNvPr id="0" name=""/>
        <dsp:cNvSpPr/>
      </dsp:nvSpPr>
      <dsp:spPr>
        <a:xfrm>
          <a:off x="6804289" y="636502"/>
          <a:ext cx="611668" cy="72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E1907-401B-4063-85E0-1DB946EFFC58}">
      <dsp:nvSpPr>
        <dsp:cNvPr id="0" name=""/>
        <dsp:cNvSpPr/>
      </dsp:nvSpPr>
      <dsp:spPr>
        <a:xfrm>
          <a:off x="7172215" y="392796"/>
          <a:ext cx="487483" cy="4874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17" tIns="18917" rIns="18917" bIns="1891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6</a:t>
          </a:r>
        </a:p>
      </dsp:txBody>
      <dsp:txXfrm>
        <a:off x="7243605" y="464186"/>
        <a:ext cx="344703" cy="344703"/>
      </dsp:txXfrm>
    </dsp:sp>
    <dsp:sp modelId="{5E8CA20A-84B1-46D9-8DFE-C0F31C1D5E8C}">
      <dsp:nvSpPr>
        <dsp:cNvPr id="0" name=""/>
        <dsp:cNvSpPr/>
      </dsp:nvSpPr>
      <dsp:spPr>
        <a:xfrm>
          <a:off x="6804289" y="1045880"/>
          <a:ext cx="122333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498" tIns="165100" rIns="96498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latin typeface="Calibri"/>
              <a:ea typeface="+mn-ea"/>
              <a:cs typeface="+mn-cs"/>
            </a:rPr>
            <a:t>Mean Sleep Hours=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u="none" kern="1200" dirty="0">
              <a:latin typeface="Calibri"/>
              <a:ea typeface="+mn-ea"/>
              <a:cs typeface="+mn-cs"/>
            </a:rPr>
            <a:t>(∑Sleep Hours of all individuals​)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u="none" kern="1200" dirty="0">
              <a:latin typeface="Calibri"/>
              <a:ea typeface="+mn-ea"/>
              <a:cs typeface="+mn-cs"/>
            </a:rPr>
            <a:t>÷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u="none" kern="1200" dirty="0">
              <a:latin typeface="Calibri"/>
              <a:ea typeface="+mn-ea"/>
              <a:cs typeface="+mn-cs"/>
            </a:rPr>
            <a:t>(</a:t>
          </a:r>
          <a:r>
            <a:rPr lang="en-US" sz="1100" b="0" kern="1200" dirty="0">
              <a:latin typeface="Calibri"/>
              <a:ea typeface="+mn-ea"/>
              <a:cs typeface="+mn-cs"/>
            </a:rPr>
            <a:t>Total number of individuals)</a:t>
          </a:r>
        </a:p>
      </dsp:txBody>
      <dsp:txXfrm>
        <a:off x="6804289" y="1290547"/>
        <a:ext cx="1223336" cy="17209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2E9FA-E954-4FFD-BDE6-831F21C06D38}">
      <dsp:nvSpPr>
        <dsp:cNvPr id="0" name=""/>
        <dsp:cNvSpPr/>
      </dsp:nvSpPr>
      <dsp:spPr>
        <a:xfrm>
          <a:off x="0" y="0"/>
          <a:ext cx="81715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61E07-727A-4AE9-A82F-C97F7E4F6BCA}">
      <dsp:nvSpPr>
        <dsp:cNvPr id="0" name=""/>
        <dsp:cNvSpPr/>
      </dsp:nvSpPr>
      <dsp:spPr>
        <a:xfrm>
          <a:off x="0" y="0"/>
          <a:ext cx="8171528" cy="85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Interpreting the result</a:t>
          </a:r>
          <a:r>
            <a:rPr lang="en-US" sz="1800" kern="1200"/>
            <a:t>:</a:t>
          </a:r>
        </a:p>
      </dsp:txBody>
      <dsp:txXfrm>
        <a:off x="0" y="0"/>
        <a:ext cx="8171528" cy="851069"/>
      </dsp:txXfrm>
    </dsp:sp>
    <dsp:sp modelId="{7C4E97D9-8C3F-474D-BB83-509DD5380DD8}">
      <dsp:nvSpPr>
        <dsp:cNvPr id="0" name=""/>
        <dsp:cNvSpPr/>
      </dsp:nvSpPr>
      <dsp:spPr>
        <a:xfrm>
          <a:off x="0" y="851069"/>
          <a:ext cx="8171528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39B3D-ED76-42F5-8647-9FBB188500F1}">
      <dsp:nvSpPr>
        <dsp:cNvPr id="0" name=""/>
        <dsp:cNvSpPr/>
      </dsp:nvSpPr>
      <dsp:spPr>
        <a:xfrm>
          <a:off x="0" y="851069"/>
          <a:ext cx="8171528" cy="85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the mean sleep hours are </a:t>
          </a:r>
          <a:r>
            <a:rPr lang="en-US" sz="1800" b="1" kern="1200"/>
            <a:t>low (e.g., below 6 hours)</a:t>
          </a:r>
          <a:r>
            <a:rPr lang="en-US" sz="1800" kern="1200"/>
            <a:t>, it may suggest that anxiety is linked to sleep deprivation.</a:t>
          </a:r>
        </a:p>
      </dsp:txBody>
      <dsp:txXfrm>
        <a:off x="0" y="851069"/>
        <a:ext cx="8171528" cy="851069"/>
      </dsp:txXfrm>
    </dsp:sp>
    <dsp:sp modelId="{F03EE508-2F71-4049-A2B7-802475F11808}">
      <dsp:nvSpPr>
        <dsp:cNvPr id="0" name=""/>
        <dsp:cNvSpPr/>
      </dsp:nvSpPr>
      <dsp:spPr>
        <a:xfrm>
          <a:off x="0" y="1702138"/>
          <a:ext cx="8171528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B0353A-AEEA-4D00-A7F9-92484E5597C6}">
      <dsp:nvSpPr>
        <dsp:cNvPr id="0" name=""/>
        <dsp:cNvSpPr/>
      </dsp:nvSpPr>
      <dsp:spPr>
        <a:xfrm>
          <a:off x="0" y="1702138"/>
          <a:ext cx="8171528" cy="85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the mean is </a:t>
          </a:r>
          <a:r>
            <a:rPr lang="en-US" sz="1800" b="1" kern="1200"/>
            <a:t>within the normal range (7-9 hours)</a:t>
          </a:r>
          <a:r>
            <a:rPr lang="en-US" sz="1800" kern="1200"/>
            <a:t>, other factors might be influencing anxiety attacks.</a:t>
          </a:r>
        </a:p>
      </dsp:txBody>
      <dsp:txXfrm>
        <a:off x="0" y="1702138"/>
        <a:ext cx="8171528" cy="851069"/>
      </dsp:txXfrm>
    </dsp:sp>
    <dsp:sp modelId="{DAB499D4-56BE-4013-9BCF-42656164368F}">
      <dsp:nvSpPr>
        <dsp:cNvPr id="0" name=""/>
        <dsp:cNvSpPr/>
      </dsp:nvSpPr>
      <dsp:spPr>
        <a:xfrm>
          <a:off x="0" y="2553207"/>
          <a:ext cx="81715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F2F9E-E176-49C4-8577-AC364B4B1441}">
      <dsp:nvSpPr>
        <dsp:cNvPr id="0" name=""/>
        <dsp:cNvSpPr/>
      </dsp:nvSpPr>
      <dsp:spPr>
        <a:xfrm>
          <a:off x="0" y="2553207"/>
          <a:ext cx="8171528" cy="851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If there is </a:t>
          </a:r>
          <a:r>
            <a:rPr lang="en-US" sz="1800" b="1" kern="1200"/>
            <a:t>high variance</a:t>
          </a:r>
          <a:r>
            <a:rPr lang="en-US" sz="1800" kern="1200"/>
            <a:t>, some individuals might be getting too little sleep while others sleep excessively, indicating inconsistent sleep patterns.</a:t>
          </a:r>
        </a:p>
      </dsp:txBody>
      <dsp:txXfrm>
        <a:off x="0" y="2553207"/>
        <a:ext cx="8171528" cy="8510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48135-F09A-4D01-BA7A-685F41C6775A}">
      <dsp:nvSpPr>
        <dsp:cNvPr id="0" name=""/>
        <dsp:cNvSpPr/>
      </dsp:nvSpPr>
      <dsp:spPr>
        <a:xfrm>
          <a:off x="0" y="74580"/>
          <a:ext cx="2473523" cy="148411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Definition: </a:t>
          </a:r>
          <a:r>
            <a:rPr lang="en-US" sz="2000" kern="1200"/>
            <a:t>The middle value when data is ordered</a:t>
          </a:r>
        </a:p>
      </dsp:txBody>
      <dsp:txXfrm>
        <a:off x="0" y="74580"/>
        <a:ext cx="2473523" cy="1484114"/>
      </dsp:txXfrm>
    </dsp:sp>
    <dsp:sp modelId="{46C90372-BCA2-4282-9FA1-B17011A74C5F}">
      <dsp:nvSpPr>
        <dsp:cNvPr id="0" name=""/>
        <dsp:cNvSpPr/>
      </dsp:nvSpPr>
      <dsp:spPr>
        <a:xfrm>
          <a:off x="2720875" y="74580"/>
          <a:ext cx="2473523" cy="148411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Formula:</a:t>
          </a:r>
          <a:r>
            <a:rPr lang="en-US" sz="2000" kern="1200"/>
            <a:t> Median = X(n+1)/2 ; (for odd n)</a:t>
          </a:r>
        </a:p>
      </dsp:txBody>
      <dsp:txXfrm>
        <a:off x="2720875" y="74580"/>
        <a:ext cx="2473523" cy="1484114"/>
      </dsp:txXfrm>
    </dsp:sp>
    <dsp:sp modelId="{0C6C7635-5B9E-449F-9CC9-1B68288A9AF7}">
      <dsp:nvSpPr>
        <dsp:cNvPr id="0" name=""/>
        <dsp:cNvSpPr/>
      </dsp:nvSpPr>
      <dsp:spPr>
        <a:xfrm>
          <a:off x="5441751" y="74580"/>
          <a:ext cx="2473523" cy="148411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Importance:</a:t>
          </a:r>
          <a:r>
            <a:rPr lang="en-US" sz="2000" kern="1200"/>
            <a:t> Useful when data has outliers.</a:t>
          </a:r>
        </a:p>
      </dsp:txBody>
      <dsp:txXfrm>
        <a:off x="5441751" y="74580"/>
        <a:ext cx="2473523" cy="1484114"/>
      </dsp:txXfrm>
    </dsp:sp>
    <dsp:sp modelId="{1F74ECE2-1A5D-4385-8839-83124D33E9BA}">
      <dsp:nvSpPr>
        <dsp:cNvPr id="0" name=""/>
        <dsp:cNvSpPr/>
      </dsp:nvSpPr>
      <dsp:spPr>
        <a:xfrm>
          <a:off x="1360437" y="1806046"/>
          <a:ext cx="2473523" cy="148411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When to use: </a:t>
          </a:r>
          <a:r>
            <a:rPr lang="en-US" sz="2000" kern="1200"/>
            <a:t>It is preferred if the data is a string(object) or numeric.</a:t>
          </a:r>
        </a:p>
      </dsp:txBody>
      <dsp:txXfrm>
        <a:off x="1360437" y="1806046"/>
        <a:ext cx="2473523" cy="1484114"/>
      </dsp:txXfrm>
    </dsp:sp>
    <dsp:sp modelId="{AA50D505-1E36-49EA-8001-31F83DB7FF73}">
      <dsp:nvSpPr>
        <dsp:cNvPr id="0" name=""/>
        <dsp:cNvSpPr/>
      </dsp:nvSpPr>
      <dsp:spPr>
        <a:xfrm>
          <a:off x="4081313" y="1806046"/>
          <a:ext cx="2473523" cy="148411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Example: </a:t>
          </a:r>
          <a:r>
            <a:rPr lang="en-US" sz="2000" kern="1200"/>
            <a:t>Median Stress Level from the dataset to determine typical stress levels.</a:t>
          </a:r>
        </a:p>
      </dsp:txBody>
      <dsp:txXfrm>
        <a:off x="4081313" y="1806046"/>
        <a:ext cx="2473523" cy="14841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CAF091-A54A-4011-853F-0D0133D87318}">
      <dsp:nvSpPr>
        <dsp:cNvPr id="0" name=""/>
        <dsp:cNvSpPr/>
      </dsp:nvSpPr>
      <dsp:spPr>
        <a:xfrm>
          <a:off x="0" y="3849"/>
          <a:ext cx="4205288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F67DC-D8CD-4410-8D95-D220AE20A41E}">
      <dsp:nvSpPr>
        <dsp:cNvPr id="0" name=""/>
        <dsp:cNvSpPr/>
      </dsp:nvSpPr>
      <dsp:spPr>
        <a:xfrm>
          <a:off x="248044" y="188345"/>
          <a:ext cx="450990" cy="450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33FF4-080A-4694-88ED-AB88F85B558E}">
      <dsp:nvSpPr>
        <dsp:cNvPr id="0" name=""/>
        <dsp:cNvSpPr/>
      </dsp:nvSpPr>
      <dsp:spPr>
        <a:xfrm>
          <a:off x="947080" y="3849"/>
          <a:ext cx="3258207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Definition: </a:t>
          </a:r>
          <a:r>
            <a:rPr lang="en-US" sz="1600" kern="1200" dirty="0"/>
            <a:t>a measure of how dispersed the data is in relation to the mean.</a:t>
          </a:r>
        </a:p>
      </dsp:txBody>
      <dsp:txXfrm>
        <a:off x="947080" y="3849"/>
        <a:ext cx="3258207" cy="819983"/>
      </dsp:txXfrm>
    </dsp:sp>
    <dsp:sp modelId="{A6965F87-53A2-4EE9-ACE0-277B61E97B29}">
      <dsp:nvSpPr>
        <dsp:cNvPr id="0" name=""/>
        <dsp:cNvSpPr/>
      </dsp:nvSpPr>
      <dsp:spPr>
        <a:xfrm>
          <a:off x="0" y="1028828"/>
          <a:ext cx="4205288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3808E8-5F79-4419-BAB7-3526A771992D}">
      <dsp:nvSpPr>
        <dsp:cNvPr id="0" name=""/>
        <dsp:cNvSpPr/>
      </dsp:nvSpPr>
      <dsp:spPr>
        <a:xfrm>
          <a:off x="248044" y="1213325"/>
          <a:ext cx="450990" cy="450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D9A08-1E57-4CC2-A881-893E1B1B0169}">
      <dsp:nvSpPr>
        <dsp:cNvPr id="0" name=""/>
        <dsp:cNvSpPr/>
      </dsp:nvSpPr>
      <dsp:spPr>
        <a:xfrm>
          <a:off x="947080" y="1028828"/>
          <a:ext cx="3258207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Formula: </a:t>
          </a:r>
          <a:r>
            <a:rPr lang="en-US" sz="1600" kern="1200" dirty="0"/>
            <a:t>σ =</a:t>
          </a:r>
        </a:p>
      </dsp:txBody>
      <dsp:txXfrm>
        <a:off x="947080" y="1028828"/>
        <a:ext cx="3258207" cy="819983"/>
      </dsp:txXfrm>
    </dsp:sp>
    <dsp:sp modelId="{CE5E18F8-350D-46E4-B9F4-F649E674989C}">
      <dsp:nvSpPr>
        <dsp:cNvPr id="0" name=""/>
        <dsp:cNvSpPr/>
      </dsp:nvSpPr>
      <dsp:spPr>
        <a:xfrm>
          <a:off x="0" y="2053808"/>
          <a:ext cx="4205288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4C49A-A751-4962-AAEE-F51C327F4B60}">
      <dsp:nvSpPr>
        <dsp:cNvPr id="0" name=""/>
        <dsp:cNvSpPr/>
      </dsp:nvSpPr>
      <dsp:spPr>
        <a:xfrm>
          <a:off x="248044" y="2238304"/>
          <a:ext cx="450990" cy="450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CE8E54-E617-4206-A3B2-8B21E8EEE8F5}">
      <dsp:nvSpPr>
        <dsp:cNvPr id="0" name=""/>
        <dsp:cNvSpPr/>
      </dsp:nvSpPr>
      <dsp:spPr>
        <a:xfrm>
          <a:off x="947080" y="2053808"/>
          <a:ext cx="3258207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Importance: </a:t>
          </a:r>
          <a:r>
            <a:rPr lang="en-US" sz="1600" kern="1200" dirty="0"/>
            <a:t>Helps understand data consistency or the amount of data variation.</a:t>
          </a:r>
        </a:p>
      </dsp:txBody>
      <dsp:txXfrm>
        <a:off x="947080" y="2053808"/>
        <a:ext cx="3258207" cy="819983"/>
      </dsp:txXfrm>
    </dsp:sp>
    <dsp:sp modelId="{D32566BF-4CD6-4768-8ABF-27E221738440}">
      <dsp:nvSpPr>
        <dsp:cNvPr id="0" name=""/>
        <dsp:cNvSpPr/>
      </dsp:nvSpPr>
      <dsp:spPr>
        <a:xfrm>
          <a:off x="0" y="3082944"/>
          <a:ext cx="4205288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3E66D-204C-4E12-BAE5-2F708CD1EBA9}">
      <dsp:nvSpPr>
        <dsp:cNvPr id="0" name=""/>
        <dsp:cNvSpPr/>
      </dsp:nvSpPr>
      <dsp:spPr>
        <a:xfrm>
          <a:off x="248044" y="3263283"/>
          <a:ext cx="450990" cy="450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959A9-9CDB-4E7D-8E3D-C2F410254D27}">
      <dsp:nvSpPr>
        <dsp:cNvPr id="0" name=""/>
        <dsp:cNvSpPr/>
      </dsp:nvSpPr>
      <dsp:spPr>
        <a:xfrm>
          <a:off x="947080" y="3078787"/>
          <a:ext cx="3258207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When to use:  </a:t>
          </a:r>
          <a:r>
            <a:rPr lang="en-US" sz="16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Gill Sans MT" panose="020B0502020104020203"/>
              <a:ea typeface="+mn-ea"/>
              <a:cs typeface="+mn-cs"/>
            </a:rPr>
            <a:t>To describe the spread of their data and to identify outliers.</a:t>
          </a:r>
        </a:p>
      </dsp:txBody>
      <dsp:txXfrm>
        <a:off x="947080" y="3078787"/>
        <a:ext cx="3258207" cy="819983"/>
      </dsp:txXfrm>
    </dsp:sp>
    <dsp:sp modelId="{F2A2034C-6686-42D5-91A0-7FEC3FB4B112}">
      <dsp:nvSpPr>
        <dsp:cNvPr id="0" name=""/>
        <dsp:cNvSpPr/>
      </dsp:nvSpPr>
      <dsp:spPr>
        <a:xfrm>
          <a:off x="0" y="4103766"/>
          <a:ext cx="4205288" cy="8199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6DA96-6D21-4C5B-99EB-F501F6133B1C}">
      <dsp:nvSpPr>
        <dsp:cNvPr id="0" name=""/>
        <dsp:cNvSpPr/>
      </dsp:nvSpPr>
      <dsp:spPr>
        <a:xfrm>
          <a:off x="248044" y="4288263"/>
          <a:ext cx="450990" cy="450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5EA0B-653F-4AAB-9B6B-A79846F7655F}">
      <dsp:nvSpPr>
        <dsp:cNvPr id="0" name=""/>
        <dsp:cNvSpPr/>
      </dsp:nvSpPr>
      <dsp:spPr>
        <a:xfrm>
          <a:off x="947080" y="4103766"/>
          <a:ext cx="3258207" cy="819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782" tIns="86782" rIns="86782" bIns="8678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Example: </a:t>
          </a:r>
          <a:r>
            <a:rPr lang="en-US" sz="1600" kern="1200" dirty="0"/>
            <a:t>Standard deviation of Heart Rate during anxiety attacks.</a:t>
          </a:r>
        </a:p>
      </dsp:txBody>
      <dsp:txXfrm>
        <a:off x="947080" y="4103766"/>
        <a:ext cx="3258207" cy="8199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E84494-1C37-44F6-96B6-D70B59C204A9}">
      <dsp:nvSpPr>
        <dsp:cNvPr id="0" name=""/>
        <dsp:cNvSpPr/>
      </dsp:nvSpPr>
      <dsp:spPr>
        <a:xfrm>
          <a:off x="693582" y="864283"/>
          <a:ext cx="545009" cy="545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DD921-2345-4A9F-85C4-DEA803776CC0}">
      <dsp:nvSpPr>
        <dsp:cNvPr id="0" name=""/>
        <dsp:cNvSpPr/>
      </dsp:nvSpPr>
      <dsp:spPr>
        <a:xfrm>
          <a:off x="1522" y="1840491"/>
          <a:ext cx="1929007" cy="974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Definition: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Variance is a statistical measurement used to determine how far each number is from the mean and every other number in the set.</a:t>
          </a:r>
          <a:endParaRPr lang="en-US" sz="1200" kern="1200" dirty="0"/>
        </a:p>
      </dsp:txBody>
      <dsp:txXfrm>
        <a:off x="1522" y="1840491"/>
        <a:ext cx="1929007" cy="974540"/>
      </dsp:txXfrm>
    </dsp:sp>
    <dsp:sp modelId="{FC3AB97A-E2AC-488E-A399-CCF4F2A2120E}">
      <dsp:nvSpPr>
        <dsp:cNvPr id="0" name=""/>
        <dsp:cNvSpPr/>
      </dsp:nvSpPr>
      <dsp:spPr>
        <a:xfrm>
          <a:off x="2563982" y="832965"/>
          <a:ext cx="545009" cy="545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92F0A-EEF2-42C1-9583-7A9D5BC3108E}">
      <dsp:nvSpPr>
        <dsp:cNvPr id="0" name=""/>
        <dsp:cNvSpPr/>
      </dsp:nvSpPr>
      <dsp:spPr>
        <a:xfrm>
          <a:off x="2161844" y="1801172"/>
          <a:ext cx="1387897" cy="1099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Formula: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σ² = Σ(X - μ)² / n</a:t>
          </a:r>
        </a:p>
      </dsp:txBody>
      <dsp:txXfrm>
        <a:off x="2161844" y="1801172"/>
        <a:ext cx="1387897" cy="1099815"/>
      </dsp:txXfrm>
    </dsp:sp>
    <dsp:sp modelId="{66F72958-B49F-4917-ACA3-473C46BDF680}">
      <dsp:nvSpPr>
        <dsp:cNvPr id="0" name=""/>
        <dsp:cNvSpPr/>
      </dsp:nvSpPr>
      <dsp:spPr>
        <a:xfrm>
          <a:off x="4075446" y="942892"/>
          <a:ext cx="545009" cy="5450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89396-DBFF-44F3-9F2B-A3FD08CD484B}">
      <dsp:nvSpPr>
        <dsp:cNvPr id="0" name=""/>
        <dsp:cNvSpPr/>
      </dsp:nvSpPr>
      <dsp:spPr>
        <a:xfrm>
          <a:off x="3752255" y="1782597"/>
          <a:ext cx="1211132" cy="660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Importance: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Helps in probability modeling</a:t>
          </a:r>
        </a:p>
      </dsp:txBody>
      <dsp:txXfrm>
        <a:off x="3752255" y="1782597"/>
        <a:ext cx="1211132" cy="660105"/>
      </dsp:txXfrm>
    </dsp:sp>
    <dsp:sp modelId="{DEB3A0EC-26EF-4E05-AD03-B9415354C6AD}">
      <dsp:nvSpPr>
        <dsp:cNvPr id="0" name=""/>
        <dsp:cNvSpPr/>
      </dsp:nvSpPr>
      <dsp:spPr>
        <a:xfrm>
          <a:off x="5796550" y="942892"/>
          <a:ext cx="545009" cy="5450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009F6A-B6DC-4692-B585-E888AD23019A}">
      <dsp:nvSpPr>
        <dsp:cNvPr id="0" name=""/>
        <dsp:cNvSpPr/>
      </dsp:nvSpPr>
      <dsp:spPr>
        <a:xfrm>
          <a:off x="5204960" y="1791977"/>
          <a:ext cx="1807179" cy="660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When to use: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Use Variance when performing theoretical or mathematical analyses, as it’s easier for calculations and models.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Quality Control &amp; Process Improvement</a:t>
          </a:r>
          <a:r>
            <a:rPr lang="en-US" sz="1200" kern="1200" dirty="0"/>
            <a:t> </a:t>
          </a:r>
        </a:p>
      </dsp:txBody>
      <dsp:txXfrm>
        <a:off x="5204960" y="1791977"/>
        <a:ext cx="1807179" cy="660105"/>
      </dsp:txXfrm>
    </dsp:sp>
    <dsp:sp modelId="{1C1BB6DB-B4A1-4AED-994B-241533A5C94F}">
      <dsp:nvSpPr>
        <dsp:cNvPr id="0" name=""/>
        <dsp:cNvSpPr/>
      </dsp:nvSpPr>
      <dsp:spPr>
        <a:xfrm>
          <a:off x="7561619" y="876730"/>
          <a:ext cx="545009" cy="5450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02B27-3C26-4B0B-B46F-B95ADE914778}">
      <dsp:nvSpPr>
        <dsp:cNvPr id="0" name=""/>
        <dsp:cNvSpPr/>
      </dsp:nvSpPr>
      <dsp:spPr>
        <a:xfrm>
          <a:off x="7186176" y="1775646"/>
          <a:ext cx="1299061" cy="9247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Example: 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Variance in Physical Activity Hours to assess exercise habits</a:t>
          </a:r>
          <a:r>
            <a:rPr lang="en-US" sz="1100" kern="1200" dirty="0"/>
            <a:t>.</a:t>
          </a:r>
        </a:p>
      </dsp:txBody>
      <dsp:txXfrm>
        <a:off x="7186176" y="1775646"/>
        <a:ext cx="1299061" cy="9247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99B73-7E67-4568-B630-1DF4BADEFEF0}">
      <dsp:nvSpPr>
        <dsp:cNvPr id="0" name=""/>
        <dsp:cNvSpPr/>
      </dsp:nvSpPr>
      <dsp:spPr>
        <a:xfrm>
          <a:off x="0" y="466763"/>
          <a:ext cx="8320087" cy="396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5731" tIns="354076" rIns="64573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Scenario</a:t>
          </a:r>
          <a:r>
            <a:rPr lang="en-US" sz="1700" kern="1200"/>
            <a:t>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 researcher surveys 500 individuals to measure anxiety levels (0-100 scale).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The data follows a </a:t>
          </a:r>
          <a:r>
            <a:rPr lang="en-US" sz="1700" b="1" kern="1200"/>
            <a:t>Normal Distribution</a:t>
          </a:r>
          <a:r>
            <a:rPr lang="en-US" sz="1700" kern="1200"/>
            <a:t> with: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Mean Anxiety Score (μ)</a:t>
          </a:r>
          <a:r>
            <a:rPr lang="en-US" sz="1700" kern="1200"/>
            <a:t> = 50</a:t>
          </a:r>
        </a:p>
        <a:p>
          <a:pPr marL="514350" lvl="3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 dirty="0"/>
            <a:t>Standard Deviation (σ)</a:t>
          </a:r>
          <a:r>
            <a:rPr lang="en-US" sz="1700" kern="1200" dirty="0"/>
            <a:t> = 15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Key Insights</a:t>
          </a:r>
          <a:r>
            <a:rPr lang="en-US" sz="1700" kern="1200"/>
            <a:t>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Most individuals' anxiety scores are close to 50.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Scores decrease as they approach the extremes (0 or 100).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68%</a:t>
          </a:r>
          <a:r>
            <a:rPr lang="en-US" sz="1700" kern="1200"/>
            <a:t> of scores fall between 35 and 65 (within one standard deviation from the mean).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kern="1200"/>
            <a:t>Visual</a:t>
          </a:r>
          <a:r>
            <a:rPr lang="en-US" sz="1700" kern="1200"/>
            <a:t>: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Include a </a:t>
          </a:r>
          <a:r>
            <a:rPr lang="en-US" sz="1700" b="1" kern="1200" dirty="0"/>
            <a:t>bell curve</a:t>
          </a:r>
          <a:r>
            <a:rPr lang="en-US" sz="1700" kern="1200" dirty="0"/>
            <a:t> representing the normal distribution with the peak at 50 and the standard deviation marked at 35 and 65</a:t>
          </a:r>
        </a:p>
      </dsp:txBody>
      <dsp:txXfrm>
        <a:off x="0" y="466763"/>
        <a:ext cx="8320087" cy="3962700"/>
      </dsp:txXfrm>
    </dsp:sp>
    <dsp:sp modelId="{50499C88-9B6E-464D-99BB-5E8DB0DF82AE}">
      <dsp:nvSpPr>
        <dsp:cNvPr id="0" name=""/>
        <dsp:cNvSpPr/>
      </dsp:nvSpPr>
      <dsp:spPr>
        <a:xfrm>
          <a:off x="416004" y="215843"/>
          <a:ext cx="5824060" cy="50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136" tIns="0" rIns="220136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Example of Normal Distribution - Anxiety Scores</a:t>
          </a:r>
          <a:endParaRPr lang="en-US" sz="1700" kern="1200"/>
        </a:p>
      </dsp:txBody>
      <dsp:txXfrm>
        <a:off x="440502" y="240341"/>
        <a:ext cx="5775064" cy="4528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7D54A-78C3-40EB-910E-9603D9504C00}">
      <dsp:nvSpPr>
        <dsp:cNvPr id="0" name=""/>
        <dsp:cNvSpPr/>
      </dsp:nvSpPr>
      <dsp:spPr>
        <a:xfrm>
          <a:off x="0" y="462"/>
          <a:ext cx="7543800" cy="10814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D1276-E77C-48A7-8393-567B9E4F0A90}">
      <dsp:nvSpPr>
        <dsp:cNvPr id="0" name=""/>
        <dsp:cNvSpPr/>
      </dsp:nvSpPr>
      <dsp:spPr>
        <a:xfrm>
          <a:off x="327145" y="243793"/>
          <a:ext cx="594810" cy="5948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CB493-1817-44EB-9D5E-BBD6848A3555}">
      <dsp:nvSpPr>
        <dsp:cNvPr id="0" name=""/>
        <dsp:cNvSpPr/>
      </dsp:nvSpPr>
      <dsp:spPr>
        <a:xfrm>
          <a:off x="1249101" y="462"/>
          <a:ext cx="62946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Statistical measures are key in understanding data and making decisions in AI and Machine Learning.</a:t>
          </a:r>
          <a:endParaRPr lang="en-US" sz="2300" kern="1200"/>
        </a:p>
      </dsp:txBody>
      <dsp:txXfrm>
        <a:off x="1249101" y="462"/>
        <a:ext cx="6294698" cy="1081473"/>
      </dsp:txXfrm>
    </dsp:sp>
    <dsp:sp modelId="{949D2187-B542-4D94-9EDA-6F37EAC6837F}">
      <dsp:nvSpPr>
        <dsp:cNvPr id="0" name=""/>
        <dsp:cNvSpPr/>
      </dsp:nvSpPr>
      <dsp:spPr>
        <a:xfrm>
          <a:off x="0" y="1352303"/>
          <a:ext cx="7543800" cy="108147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C8667-08DB-4FFE-BFAD-382C04BBC7BC}">
      <dsp:nvSpPr>
        <dsp:cNvPr id="0" name=""/>
        <dsp:cNvSpPr/>
      </dsp:nvSpPr>
      <dsp:spPr>
        <a:xfrm>
          <a:off x="327145" y="1595634"/>
          <a:ext cx="594810" cy="5948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78DE80-BC79-43DD-8E86-4508F0D8ABC2}">
      <dsp:nvSpPr>
        <dsp:cNvPr id="0" name=""/>
        <dsp:cNvSpPr/>
      </dsp:nvSpPr>
      <dsp:spPr>
        <a:xfrm>
          <a:off x="1249101" y="1352303"/>
          <a:ext cx="62946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They help us find patterns, predict outcomes, and improve models.</a:t>
          </a:r>
          <a:endParaRPr lang="en-US" sz="2300" kern="1200"/>
        </a:p>
      </dsp:txBody>
      <dsp:txXfrm>
        <a:off x="1249101" y="1352303"/>
        <a:ext cx="6294698" cy="1081473"/>
      </dsp:txXfrm>
    </dsp:sp>
    <dsp:sp modelId="{FA49D8F7-CA3C-4BAB-9AB0-7011DA77B339}">
      <dsp:nvSpPr>
        <dsp:cNvPr id="0" name=""/>
        <dsp:cNvSpPr/>
      </dsp:nvSpPr>
      <dsp:spPr>
        <a:xfrm>
          <a:off x="0" y="2704144"/>
          <a:ext cx="7543800" cy="108147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A7B76-177A-4AF9-AA6A-A19E403246E0}">
      <dsp:nvSpPr>
        <dsp:cNvPr id="0" name=""/>
        <dsp:cNvSpPr/>
      </dsp:nvSpPr>
      <dsp:spPr>
        <a:xfrm>
          <a:off x="327145" y="2947476"/>
          <a:ext cx="594810" cy="5948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1F720-8880-4244-B282-03DB12A607B0}">
      <dsp:nvSpPr>
        <dsp:cNvPr id="0" name=""/>
        <dsp:cNvSpPr/>
      </dsp:nvSpPr>
      <dsp:spPr>
        <a:xfrm>
          <a:off x="1249101" y="2704144"/>
          <a:ext cx="6294698" cy="10814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456" tIns="114456" rIns="114456" bIns="114456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 baseline="0"/>
            <a:t>By analyzing data’s center, spread, and shape, we can build more accurate and efficient algorithms </a:t>
          </a:r>
          <a:endParaRPr lang="en-US" sz="2300" kern="1200"/>
        </a:p>
      </dsp:txBody>
      <dsp:txXfrm>
        <a:off x="1249101" y="2704144"/>
        <a:ext cx="6294698" cy="1081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8FD21-DB42-4B5B-B8C1-D971A8EB9052}" type="datetimeFigureOut">
              <a:rPr lang="en-CA" smtClean="0"/>
              <a:t>2025-02-13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1851E-F240-4B1E-B57F-C9BBA247DE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00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1851E-F240-4B1E-B57F-C9BBA247DE6E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549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22E0C-B206-833A-1DA8-0301198B1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D1EFF7-44CC-92B4-2815-A8F01EAF1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03001-F605-8825-F2E9-1675F6681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89807-11C5-C838-E61D-12965553F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41851E-F240-4B1E-B57F-C9BBA247DE6E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351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773DD-88AA-E66F-19D6-A69A8460E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3C525-CA06-3652-C008-340FFCD89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E0498-07FE-B9F1-381C-4C981F42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91011-24FE-C57A-2D3D-F37AF9DC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7E349-1AEB-69D5-2DD2-D13612CF2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9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C2C5-7E9B-4B04-FB5B-B871609C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ACBE8-2B03-FF1C-46B6-FC8BC8497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D7A49-1F24-35B1-0870-1DB82F33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87F62-6884-3536-105C-A5FED606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6793E-065E-29C0-C9F1-676EB65A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2248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4105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13411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7276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383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5527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842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0253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81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6832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2FE46-E789-1DA0-DAF4-287216497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5B0ED3-0366-CF50-AA71-6C54C5E72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BCC43-517A-B2E6-8150-D78ABE73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434D7-86EC-143E-3C6A-422503C4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A6F9C-F117-DECC-E452-689A9DEC6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165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1826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5691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9522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340144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58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650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9479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102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897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72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88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0939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2016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798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3333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698900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4661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1590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14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0"/>
            <a:ext cx="4576573" cy="6858000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1003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5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4026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3754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031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6378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6004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4271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8687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8772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7314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6850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06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9892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2452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2628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70425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97745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1982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7914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4314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38371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8652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8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7288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38040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5349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029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8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651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412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8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BFEC-1B8A-494D-F451-EAB9AFFA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A510E-D26C-512B-8CAA-ADB1A5E87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A472F-E0FF-E460-7F47-33C719636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FA0E2-DB5C-5023-A25D-4727EA01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E0A4E-A753-A3F5-CB12-400574A9B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59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879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6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00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8177" y="3771174"/>
            <a:ext cx="5540814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3501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8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34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922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388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2566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089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030244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7AEEA-B55D-A435-6E0F-DD2CF87D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1A075-5BD5-A830-2E0E-50D0FB292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6EF00-FE08-53DB-62DE-F6053D7D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6743E-D159-07FF-D24F-D410FC0A7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74031-B6AE-7A4D-968B-103D8E14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1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277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698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598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780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196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226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948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615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74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7A4D-D094-C6C1-A1CD-FEB9ECAF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D3CC3-915C-BB7F-41F8-B528853A9C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C742B-4B8B-5202-567A-14A9C7A98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53B93-29AB-C6BB-5F1D-BC7BE690B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79A18-9858-11B2-D7CC-54A8B8197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06BAE5-2991-06E7-079D-A94B7D613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25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52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4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801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41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296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7583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353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31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1518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26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6423E-A285-118F-7C7C-52461A52E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2203E-5115-12A2-A918-0E753A6ED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C61428-F679-52CB-48DA-0F187D45D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344385-056D-8753-8EF2-307215D28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D1518-FEE0-F90B-ED7A-EA2DE9305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00DFF-276A-73C9-297B-3ED13024D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CA155A-64EF-36A5-EB16-8BEA5C8FB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FDCF4-8D2E-9DF8-5DE3-D3476A98A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3757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413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8311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89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729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04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049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0790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660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361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8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7CDE-CEEE-EC05-91E4-B426E8452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1D238-DB36-B4C1-2051-15A0DA63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63DA45-DD98-C2D0-A72C-E35A9075F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5434F-7646-4207-AD7C-AE1E8877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0679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1860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77819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46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10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277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986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7005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1239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155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2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0C8088-3B00-4B2B-3DD3-056A8626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6FC61-189F-CEC4-189F-596C7ABA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A4281-73CA-3737-92FD-3CD14564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0766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52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9720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510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0245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856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687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6753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9981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370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96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31684-4628-871E-F6D3-2AC54FE4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0FEE-4FA7-972D-E3FF-B97354F6B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CE171-6F28-F096-E873-8884E166A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391D8-A9D5-8DFA-12E9-8B165F67C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3177F-6E35-0864-E845-888BF634F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573DC-E67D-8166-8C88-BF648495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454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722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49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651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5716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354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4253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9481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36600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507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060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3558-038E-5EE1-4780-FEFFFA9A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954EB-F561-7AB2-E869-AE738D9180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B4BD3-C396-7322-9EEA-F21897F08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E56FA-AC72-0945-116C-FF4A250D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AFF4BB-BCD0-C104-EAF4-9BCCAC4C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C58B00-6CC3-579D-4937-5689D4FF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3300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71401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873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0238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0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933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713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83755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15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56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62607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7FDA4-C3A7-F304-BB26-29BFACEA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45A04-8B8F-10FD-7C5A-08563EAA4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04233-2006-249D-0CA3-2E5FF30C67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3F64A-51A2-F345-2D6D-E1075D10E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FDA0-C48A-368B-6E36-3CB2942A79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9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9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1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50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5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3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  <p:sldLayoutId id="2147484012" r:id="rId3"/>
    <p:sldLayoutId id="2147484013" r:id="rId4"/>
    <p:sldLayoutId id="2147484014" r:id="rId5"/>
    <p:sldLayoutId id="2147484015" r:id="rId6"/>
    <p:sldLayoutId id="2147484016" r:id="rId7"/>
    <p:sldLayoutId id="2147484017" r:id="rId8"/>
    <p:sldLayoutId id="2147484018" r:id="rId9"/>
    <p:sldLayoutId id="2147484019" r:id="rId10"/>
    <p:sldLayoutId id="2147484020" r:id="rId11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4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37160" algn="l" defTabSz="6858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2012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tx1"/>
        </a:buClr>
        <a:buSzPct val="80000"/>
        <a:buFont typeface="Corbe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00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4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9" r:id="rId1"/>
    <p:sldLayoutId id="2147484240" r:id="rId2"/>
    <p:sldLayoutId id="2147484241" r:id="rId3"/>
    <p:sldLayoutId id="2147484242" r:id="rId4"/>
    <p:sldLayoutId id="2147484243" r:id="rId5"/>
    <p:sldLayoutId id="2147484244" r:id="rId6"/>
    <p:sldLayoutId id="2147484245" r:id="rId7"/>
    <p:sldLayoutId id="2147484246" r:id="rId8"/>
    <p:sldLayoutId id="2147484247" r:id="rId9"/>
    <p:sldLayoutId id="2147484248" r:id="rId10"/>
    <p:sldLayoutId id="2147484249" r:id="rId11"/>
    <p:sldLayoutId id="2147484250" r:id="rId12"/>
    <p:sldLayoutId id="2147484251" r:id="rId13"/>
    <p:sldLayoutId id="2147484252" r:id="rId14"/>
    <p:sldLayoutId id="2147484253" r:id="rId15"/>
    <p:sldLayoutId id="2147484254" r:id="rId16"/>
    <p:sldLayoutId id="2147484255" r:id="rId17"/>
    <p:sldLayoutId id="214748425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6045" y="964692"/>
            <a:ext cx="5937755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1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19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32.xml"/><Relationship Id="rId1" Type="http://schemas.openxmlformats.org/officeDocument/2006/relationships/themeOverride" Target="../theme/themeOverrid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4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77378" y="758952"/>
            <a:ext cx="5489381" cy="3566160"/>
          </a:xfrm>
        </p:spPr>
        <p:txBody>
          <a:bodyPr>
            <a:normAutofit/>
          </a:bodyPr>
          <a:lstStyle/>
          <a:p>
            <a:r>
              <a:rPr lang="en-US" sz="5600" b="1">
                <a:latin typeface="+mn-lt"/>
              </a:rPr>
              <a:t>UNDERSTANDING STATISTICAL MEASURES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7378" y="4455620"/>
            <a:ext cx="5491459" cy="114300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Group Task Presentation</a:t>
            </a:r>
          </a:p>
          <a:p>
            <a:r>
              <a:rPr lang="en-US" sz="2000" dirty="0"/>
              <a:t>Anxiety </a:t>
            </a:r>
            <a:r>
              <a:rPr lang="en-US" sz="2000"/>
              <a:t>attack analysis</a:t>
            </a:r>
            <a:endParaRPr lang="en-US" sz="2000" dirty="0"/>
          </a:p>
          <a:p>
            <a:r>
              <a:rPr lang="en-US" sz="2000" dirty="0"/>
              <a:t>group members: Nitin, Prachi, Harleen 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5009DC2C-69C9-7222-3EF4-AB86DD10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363" y="2251093"/>
            <a:ext cx="1837115" cy="18371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3E1D54-32FC-4D81-9044-5FE325FBD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97" y="469900"/>
            <a:ext cx="2771251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51" y="635508"/>
            <a:ext cx="2523744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8F86-A2E7-270B-3E52-9AD825AF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081" y="954756"/>
            <a:ext cx="2047810" cy="49460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Mode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22" y="0"/>
            <a:ext cx="5653278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88C48B-44E6-7917-88C3-4627E2080A7F}"/>
              </a:ext>
            </a:extLst>
          </p:cNvPr>
          <p:cNvSpPr txBox="1"/>
          <p:nvPr/>
        </p:nvSpPr>
        <p:spPr>
          <a:xfrm>
            <a:off x="3855700" y="469900"/>
            <a:ext cx="4465223" cy="5405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 b="1">
                <a:solidFill>
                  <a:srgbClr val="212121"/>
                </a:solidFill>
              </a:rPr>
              <a:t>. Why is Mode Useful in Smoking Analysis?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rgbClr val="212121"/>
                </a:solidFill>
              </a:rPr>
              <a:t>Identifies the most common behavior among individuals with anxiety.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rgbClr val="212121"/>
                </a:solidFill>
              </a:rPr>
              <a:t>Helps researchers analyze the impact of smoking on anxiety attacks.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rgbClr val="212121"/>
                </a:solidFill>
              </a:rPr>
              <a:t>If the mode is "Yes," it may indicate a link between smoking and anxiety.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r>
              <a:rPr lang="en-US">
                <a:solidFill>
                  <a:srgbClr val="212121"/>
                </a:solidFill>
              </a:rPr>
              <a:t>If the mode is "No," it suggests that most individuals do not smoke, so other factors influence anxiety.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536184C-AE48-A8AC-F273-7E22DF9DD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679339"/>
            <a:ext cx="8146025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075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112" y="1245495"/>
            <a:ext cx="2522980" cy="1495794"/>
          </a:xfrm>
          <a:solidFill>
            <a:schemeClr val="tx2">
              <a:lumMod val="60000"/>
              <a:lumOff val="40000"/>
              <a:alpha val="15000"/>
            </a:schemeClr>
          </a:solidFill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Standard Deviation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B604B5-5CBC-D6E7-C2CC-69A871BE69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8287490"/>
              </p:ext>
            </p:extLst>
          </p:nvPr>
        </p:nvGraphicFramePr>
        <p:xfrm>
          <a:off x="4214812" y="965200"/>
          <a:ext cx="4205288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976485DD-5D3F-616B-54A6-13FF865FA5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7457" y="1993392"/>
            <a:ext cx="1729264" cy="816467"/>
          </a:xfrm>
          <a:prstGeom prst="rect">
            <a:avLst/>
          </a:prstGeom>
        </p:spPr>
      </p:pic>
      <p:pic>
        <p:nvPicPr>
          <p:cNvPr id="7" name="Picture 6" descr="A diagram of a normal distribution">
            <a:extLst>
              <a:ext uri="{FF2B5EF4-FFF2-40B4-BE49-F238E27FC236}">
                <a16:creationId xmlns:a16="http://schemas.microsoft.com/office/drawing/2014/main" id="{882AB09B-7856-BCD0-24A6-33E1C1D1E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" y="3276600"/>
            <a:ext cx="3801969" cy="20234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370A1-79BE-5477-F59B-FC6F9E076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852" y="463247"/>
            <a:ext cx="4421124" cy="1188720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1615A-2596-1DFA-9C96-7C01C7824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3" y="2359306"/>
            <a:ext cx="5630580" cy="416974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Heart Rate Data (BPM)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110, 115, 108, 120, 112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Steps to Calculate Standard Deviation: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Mean (Average):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(110 + 115 + 108 + 120 + 112) / 5 =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113 BPM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Deviation from Mean: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(-3, 2, -5, 7, -1)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Squared Deviations: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(9, 4, 25, 49, 1)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 of Squared Deviations: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9 + 4 + 25 + 49 + 1 =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88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 Deviation: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√(88 / 5) ≈ 4.2 BPM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heart rate fluctuates by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±4.2 BPM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around the mean of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113 BPM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Helps understand heart rate variability during anxiety episodes.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029" y="964692"/>
            <a:ext cx="2990088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73" y="1128683"/>
            <a:ext cx="27432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A21AF235-7FD8-1E84-A4E6-7585861D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19" r="10981" b="-3"/>
          <a:stretch/>
        </p:blipFill>
        <p:spPr>
          <a:xfrm>
            <a:off x="5786917" y="2359306"/>
            <a:ext cx="2496312" cy="214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9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352130"/>
            <a:ext cx="7773338" cy="1596177"/>
          </a:xfrm>
        </p:spPr>
        <p:txBody>
          <a:bodyPr>
            <a:normAutofit/>
          </a:bodyPr>
          <a:lstStyle/>
          <a:p>
            <a:r>
              <a:rPr lang="en-US" dirty="0"/>
              <a:t>Variance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E3B0F9-0274-07ED-204C-F14F394AA2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48633"/>
              </p:ext>
            </p:extLst>
          </p:nvPr>
        </p:nvGraphicFramePr>
        <p:xfrm>
          <a:off x="201562" y="1929558"/>
          <a:ext cx="8485238" cy="3303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352F58-BFC8-C231-56A6-0EAEED0C9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439" y="698090"/>
            <a:ext cx="8023121" cy="5447071"/>
          </a:xfrm>
        </p:spPr>
        <p:txBody>
          <a:bodyPr anchor="t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Understanding Variance in Exercise Habits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Example: Weekly Exercise Hours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Person A: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2 hrs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, B: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5 hrs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, C: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3 hrs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, D: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6 hrs</a:t>
            </a: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, E: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4 hrs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</a:rPr>
              <a:t> </a:t>
            </a:r>
          </a:p>
          <a:p>
            <a:pPr algn="l"/>
            <a:r>
              <a:rPr lang="en-US" sz="1800" b="1" dirty="0"/>
              <a:t>Mean (Average) = 4 hrs</a:t>
            </a:r>
            <a:endParaRPr lang="en-US" sz="1800" dirty="0"/>
          </a:p>
          <a:p>
            <a:pPr algn="l"/>
            <a:r>
              <a:rPr lang="en-US" sz="1800" b="1" dirty="0"/>
              <a:t>Variance Calculation:</a:t>
            </a:r>
            <a:endParaRPr lang="en-US" sz="1800" dirty="0"/>
          </a:p>
          <a:p>
            <a:pPr algn="l">
              <a:buFont typeface="+mj-lt"/>
              <a:buAutoNum type="arabicPeriod"/>
            </a:pPr>
            <a:r>
              <a:rPr lang="en-US" sz="1800" dirty="0"/>
              <a:t>Find differences from the mean:</a:t>
            </a:r>
          </a:p>
          <a:p>
            <a:pPr marL="457200" lvl="1" algn="l"/>
            <a:r>
              <a:rPr lang="en-US" sz="1800" dirty="0"/>
              <a:t>(2-4) = -2, (5-4) = 1, (3-4) = -1, (6-4) = 2, (4-4) = 0</a:t>
            </a:r>
          </a:p>
          <a:p>
            <a:pPr algn="l">
              <a:buFont typeface="+mj-lt"/>
              <a:buAutoNum type="arabicPeriod"/>
            </a:pPr>
            <a:r>
              <a:rPr lang="en-US" sz="1800" dirty="0"/>
              <a:t>Square the differences:</a:t>
            </a:r>
          </a:p>
          <a:p>
            <a:pPr marL="457200" lvl="1" algn="l"/>
            <a:r>
              <a:rPr lang="en-US" sz="1800" dirty="0"/>
              <a:t>(-2)² = 4, (1)² = 1, (-1)² = 1, (2)² = 4, (0)² = 0</a:t>
            </a:r>
          </a:p>
          <a:p>
            <a:pPr algn="l">
              <a:buFont typeface="+mj-lt"/>
              <a:buAutoNum type="arabicPeriod"/>
            </a:pPr>
            <a:r>
              <a:rPr lang="en-US" sz="1800" dirty="0"/>
              <a:t>Find the average of squared values:</a:t>
            </a:r>
          </a:p>
          <a:p>
            <a:pPr marL="457200" lvl="1" algn="l"/>
            <a:r>
              <a:rPr lang="en-US" sz="1800" dirty="0"/>
              <a:t>(4+1+1+4+0) / 5 = </a:t>
            </a:r>
            <a:r>
              <a:rPr lang="en-US" sz="1800" b="1" dirty="0"/>
              <a:t>2</a:t>
            </a:r>
            <a:endParaRPr lang="en-US" sz="1800" dirty="0"/>
          </a:p>
          <a:p>
            <a:pPr algn="l">
              <a:lnSpc>
                <a:spcPct val="100000"/>
              </a:lnSpc>
            </a:pPr>
            <a:r>
              <a:rPr lang="en-US" sz="1800" b="1" dirty="0"/>
              <a:t>Interpretation:</a:t>
            </a:r>
            <a:br>
              <a:rPr lang="en-US" sz="600" dirty="0"/>
            </a:br>
            <a:r>
              <a:rPr lang="en-US" sz="1800" dirty="0"/>
              <a:t>A variance of 2 hours² means individuals have different exercise habits. </a:t>
            </a:r>
          </a:p>
          <a:p>
            <a:pPr algn="l">
              <a:lnSpc>
                <a:spcPct val="100000"/>
              </a:lnSpc>
            </a:pPr>
            <a:r>
              <a:rPr lang="en-US" sz="1800" dirty="0"/>
              <a:t>A higher variance suggests inconsistency in workout routines.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altLang="en-US" sz="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algn="l"/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35561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9F74AB-A4FA-6F42-4D76-A39AA1FF9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DB03F-B3B3-593D-B187-F72EB615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1188637"/>
            <a:ext cx="2241175" cy="4480726"/>
          </a:xfrm>
        </p:spPr>
        <p:txBody>
          <a:bodyPr>
            <a:normAutofit/>
          </a:bodyPr>
          <a:lstStyle/>
          <a:p>
            <a:pPr algn="r"/>
            <a:r>
              <a:rPr lang="en-CA" sz="4000" dirty="0"/>
              <a:t>(Measure of Shape)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96BF-9656-F49F-C1BC-066C3D92A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445" y="1648870"/>
            <a:ext cx="4248826" cy="3560260"/>
          </a:xfrm>
        </p:spPr>
        <p:txBody>
          <a:bodyPr anchor="ctr">
            <a:normAutofit/>
          </a:bodyPr>
          <a:lstStyle/>
          <a:p>
            <a:pPr marL="0" inden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en-US" sz="2100" b="0" i="0" dirty="0">
                <a:effectLst/>
                <a:latin typeface="Inter"/>
              </a:rPr>
              <a:t>Measures of shape are statistical tools used to describe the distribution of data in a dataset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1767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BF6BAD-4F2D-62A2-E88C-24183B931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2DD719-B28D-6AA8-D7A0-47D8481A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494" y="71939"/>
            <a:ext cx="7488461" cy="703608"/>
          </a:xfrm>
        </p:spPr>
        <p:txBody>
          <a:bodyPr>
            <a:normAutofit/>
          </a:bodyPr>
          <a:lstStyle/>
          <a:p>
            <a:pPr algn="ctr"/>
            <a:r>
              <a:rPr lang="en-CA" sz="2800" dirty="0"/>
              <a:t>Skewness (Measure of Shape)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AB6B0-3224-F6F6-BB29-D6BD9155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94" y="830463"/>
            <a:ext cx="7729761" cy="5157382"/>
          </a:xfrm>
        </p:spPr>
        <p:txBody>
          <a:bodyPr anchor="t">
            <a:noAutofit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en-US" sz="1600" b="1" i="0" dirty="0">
                <a:effectLst/>
                <a:latin typeface="Inter"/>
              </a:rPr>
              <a:t>Definition</a:t>
            </a:r>
            <a:r>
              <a:rPr lang="en-US" sz="1600" b="0" i="0" dirty="0">
                <a:effectLst/>
                <a:latin typeface="Inter"/>
              </a:rPr>
              <a:t>: </a:t>
            </a:r>
            <a:r>
              <a:rPr lang="en-US" sz="1600" dirty="0"/>
              <a:t>Skewness tells us </a:t>
            </a:r>
            <a:r>
              <a:rPr lang="en-US" sz="1600" b="1" dirty="0"/>
              <a:t>which side a data distribution is stretched</a:t>
            </a:r>
            <a:r>
              <a:rPr lang="en-US" sz="1600" dirty="0"/>
              <a:t>. It shows whether most values are </a:t>
            </a:r>
            <a:r>
              <a:rPr lang="en-US" sz="1600" b="1" dirty="0"/>
              <a:t>clustered to the left, right, or evenly spread</a:t>
            </a:r>
            <a:r>
              <a:rPr lang="en-US" sz="1600" dirty="0"/>
              <a:t> around the middle (mean).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b="1" i="0" dirty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CA" sz="1600" b="1" i="0" dirty="0">
                <a:effectLst/>
                <a:latin typeface="Inter"/>
              </a:rPr>
              <a:t>Formula</a:t>
            </a:r>
            <a:r>
              <a:rPr lang="en-CA" sz="1600" b="0" i="0" dirty="0">
                <a:effectLst/>
                <a:latin typeface="Inter"/>
              </a:rPr>
              <a:t>: </a:t>
            </a:r>
            <a:r>
              <a:rPr lang="en-CA" sz="1600" b="0" i="0" dirty="0">
                <a:effectLst/>
                <a:latin typeface="KaTeX_Main"/>
              </a:rPr>
              <a:t>Skewness=[n/(n−1)(n−2)]∑(xi−xˉ/</a:t>
            </a:r>
            <a:r>
              <a:rPr lang="pt-BR" sz="1600" dirty="0"/>
              <a:t>σ</a:t>
            </a:r>
            <a:r>
              <a:rPr lang="en-CA" sz="1600" b="0" i="0" dirty="0">
                <a:effectLst/>
                <a:latin typeface="KaTeX_Main"/>
              </a:rPr>
              <a:t>)^3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CA" sz="1600" dirty="0">
                <a:latin typeface="KaTeX_Main"/>
              </a:rPr>
              <a:t>                    </a:t>
            </a:r>
            <a:r>
              <a:rPr lang="en-CA" sz="1600" b="0" i="0" dirty="0">
                <a:effectLst/>
                <a:latin typeface="KaTeX_Main"/>
              </a:rPr>
              <a:t>n</a:t>
            </a:r>
            <a:r>
              <a:rPr lang="en-CA" sz="1600" b="0" i="0" dirty="0">
                <a:effectLst/>
                <a:latin typeface="Inter"/>
              </a:rPr>
              <a:t>: Number of observations.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CA" sz="1600" b="0" i="0" dirty="0">
                <a:effectLst/>
                <a:latin typeface="KaTeX_Main"/>
              </a:rPr>
              <a:t>          xi</a:t>
            </a:r>
            <a:r>
              <a:rPr lang="en-CA" sz="1600" b="0" i="0" dirty="0">
                <a:effectLst/>
                <a:latin typeface="Inter"/>
              </a:rPr>
              <a:t>: Data points.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CA" sz="1600" b="0" i="0" dirty="0">
                <a:effectLst/>
                <a:latin typeface="KaTeX_Main"/>
              </a:rPr>
              <a:t>          xˉ</a:t>
            </a:r>
            <a:r>
              <a:rPr lang="en-CA" sz="1600" b="0" i="0" dirty="0">
                <a:effectLst/>
                <a:latin typeface="Inter"/>
              </a:rPr>
              <a:t>: Mean.</a:t>
            </a:r>
          </a:p>
          <a:p>
            <a:pPr marL="457200" lvl="1" indent="0">
              <a:spcBef>
                <a:spcPts val="300"/>
              </a:spcBef>
              <a:buNone/>
            </a:pPr>
            <a:r>
              <a:rPr lang="en-CA" sz="1600" b="0" i="0" dirty="0">
                <a:effectLst/>
                <a:latin typeface="KaTeX_Main"/>
              </a:rPr>
              <a:t>          </a:t>
            </a:r>
            <a:r>
              <a:rPr lang="pt-BR" sz="1600" dirty="0"/>
              <a:t>σ</a:t>
            </a:r>
            <a:r>
              <a:rPr lang="en-CA" sz="1600" b="0" i="0" dirty="0">
                <a:effectLst/>
                <a:latin typeface="Inter"/>
              </a:rPr>
              <a:t>: Standard deviation.</a:t>
            </a:r>
            <a:endParaRPr lang="en-US" sz="1600" i="1" dirty="0"/>
          </a:p>
          <a:p>
            <a:pPr marL="0" inden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None/>
            </a:pPr>
            <a:r>
              <a:rPr lang="en-US" sz="1600" b="1" dirty="0" err="1"/>
              <a:t>Imporance</a:t>
            </a:r>
            <a:r>
              <a:rPr lang="en-US" sz="1600" b="1" dirty="0"/>
              <a:t>: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Inter"/>
              </a:rPr>
              <a:t>Identifies symmetry or asymmetry.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Inter"/>
              </a:rPr>
              <a:t>Detects outliers.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Inter"/>
              </a:rPr>
              <a:t>Validates normality for statistical models.</a:t>
            </a:r>
          </a:p>
          <a:p>
            <a:pPr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Inter"/>
              </a:rPr>
              <a:t>Assesses risk in finance.</a:t>
            </a:r>
          </a:p>
          <a:p>
            <a:pPr marL="0" indent="0">
              <a:spcBef>
                <a:spcPts val="300"/>
              </a:spcBef>
              <a:buNone/>
            </a:pPr>
            <a:endParaRPr lang="en-US" sz="1600" b="0" i="0" dirty="0">
              <a:effectLst/>
              <a:latin typeface="Inter"/>
            </a:endParaRP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 i="0" dirty="0">
                <a:effectLst/>
                <a:latin typeface="Inter"/>
              </a:rPr>
              <a:t>When to Use</a:t>
            </a:r>
            <a:r>
              <a:rPr lang="en-US" sz="1600" b="0" i="0" dirty="0">
                <a:effectLst/>
                <a:latin typeface="Inter"/>
              </a:rPr>
              <a:t>: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600" b="0" i="0" dirty="0">
                <a:effectLst/>
                <a:latin typeface="Inter"/>
              </a:rPr>
              <a:t>Exploratory Data Analysis (EDA).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600" b="0" i="0" dirty="0">
                <a:effectLst/>
                <a:latin typeface="Inter"/>
              </a:rPr>
              <a:t>Before applying statistical tests.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600" b="0" i="0" dirty="0">
                <a:effectLst/>
                <a:latin typeface="Inter"/>
              </a:rPr>
              <a:t>Financial risk analysis.</a:t>
            </a:r>
          </a:p>
          <a:p>
            <a:pPr marL="742950" lvl="1" indent="-285750">
              <a:spcBef>
                <a:spcPts val="300"/>
              </a:spcBef>
              <a:buFont typeface="+mj-lt"/>
              <a:buAutoNum type="arabicPeriod"/>
            </a:pPr>
            <a:r>
              <a:rPr lang="en-US" sz="1600" b="0" i="0" dirty="0">
                <a:effectLst/>
                <a:latin typeface="Inter"/>
              </a:rPr>
              <a:t>Data transformation.</a:t>
            </a:r>
          </a:p>
          <a:p>
            <a:endParaRPr lang="en-US" sz="1600" dirty="0"/>
          </a:p>
        </p:txBody>
      </p:sp>
      <p:pic>
        <p:nvPicPr>
          <p:cNvPr id="6" name="Picture 5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973A48E9-7C2D-E676-83E9-9F151F5B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20" y="1350354"/>
            <a:ext cx="3659899" cy="19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5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7DCBF4-C9A6-F60D-E9C9-A4A29EED3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C360E-C7AA-435E-4304-5D7218DB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CA" sz="3100" dirty="0"/>
              <a:t>Skewness</a:t>
            </a:r>
          </a:p>
        </p:txBody>
      </p:sp>
      <p:pic>
        <p:nvPicPr>
          <p:cNvPr id="5" name="Picture 4" descr="A diagram of a normal distribution&#10;&#10;AI-generated content may be incorrect.">
            <a:extLst>
              <a:ext uri="{FF2B5EF4-FFF2-40B4-BE49-F238E27FC236}">
                <a16:creationId xmlns:a16="http://schemas.microsoft.com/office/drawing/2014/main" id="{BA33744D-D24B-9332-D6C4-C1B7244C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25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0E852-4047-31B6-14BC-5D33C5E59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pPr marL="742950" lvl="1" indent="-285750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600" b="1" i="0" dirty="0">
                <a:effectLst/>
                <a:latin typeface="Inter"/>
              </a:rPr>
              <a:t>Interpretation</a:t>
            </a:r>
            <a:r>
              <a:rPr lang="en-US" sz="1600" b="0" i="0" dirty="0">
                <a:effectLst/>
                <a:latin typeface="Inter"/>
              </a:rPr>
              <a:t>:</a:t>
            </a:r>
          </a:p>
          <a:p>
            <a:pPr marL="1143000" lvl="2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effectLst/>
                <a:latin typeface="Inter"/>
              </a:rPr>
              <a:t>Positive Skewness</a:t>
            </a:r>
            <a:r>
              <a:rPr lang="en-US" sz="1600" b="0" i="0" dirty="0">
                <a:effectLst/>
                <a:latin typeface="Inter"/>
              </a:rPr>
              <a:t>: The right tail is longer or fatter than the left. The mass of the distribution is concentrated on the left.</a:t>
            </a:r>
          </a:p>
          <a:p>
            <a:pPr marL="1143000" lvl="2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effectLst/>
                <a:latin typeface="Inter"/>
              </a:rPr>
              <a:t>Negative Skewness</a:t>
            </a:r>
            <a:r>
              <a:rPr lang="en-US" sz="1600" b="0" i="0" dirty="0">
                <a:effectLst/>
                <a:latin typeface="Inter"/>
              </a:rPr>
              <a:t>: The left tail is longer or fatter than the right. The mass of the distribution is concentrated on the right.</a:t>
            </a:r>
          </a:p>
          <a:p>
            <a:pPr marL="1143000" lvl="2" indent="-228600">
              <a:spcBef>
                <a:spcPts val="300"/>
              </a:spcBef>
              <a:buFont typeface="+mj-lt"/>
              <a:buAutoNum type="arabicPeriod"/>
            </a:pPr>
            <a:r>
              <a:rPr lang="en-US" sz="1600" b="1" i="0" dirty="0">
                <a:effectLst/>
                <a:latin typeface="Inter"/>
              </a:rPr>
              <a:t>Zero Skewness</a:t>
            </a:r>
            <a:r>
              <a:rPr lang="en-US" sz="1600" b="0" i="0" dirty="0">
                <a:effectLst/>
                <a:latin typeface="Inter"/>
              </a:rPr>
              <a:t>: The distribution is symmetric.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547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F5CC3-7805-06F3-6AFE-ED0CC176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D460-D3EF-4C6D-EB5D-14D0CDFD0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91" y="127257"/>
            <a:ext cx="7054418" cy="723233"/>
          </a:xfrm>
        </p:spPr>
        <p:txBody>
          <a:bodyPr>
            <a:normAutofit/>
          </a:bodyPr>
          <a:lstStyle/>
          <a:p>
            <a:pPr algn="ctr"/>
            <a:r>
              <a:rPr lang="en-CA" sz="2800" dirty="0"/>
              <a:t>Skewness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AEEB6-2CC4-CA11-9A91-2465054B1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3" y="776747"/>
            <a:ext cx="8160776" cy="575187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Imagine we have recorded the durations (in minutes) of anxiety attacks for a group of individuals: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Durations=[5,7,8,10,12,15,20,30,45,60]</a:t>
            </a: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Calculate the Mean 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xˉ=∑xi/n=(5+7+8+10+12+15+20+30+45+60)/10=212/10=21.2</a:t>
            </a:r>
          </a:p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Calculate the Standard Deviation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=16.9</a:t>
            </a:r>
          </a:p>
          <a:p>
            <a:pPr marL="0" indent="0">
              <a:buNone/>
            </a:pP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Compute Skewness</a:t>
            </a:r>
          </a:p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​After calculations, the skewness value is </a:t>
            </a: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(approximately </a:t>
            </a: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indicating a </a:t>
            </a:r>
            <a:r>
              <a:rPr lang="en-CA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right-skewed distribution</a:t>
            </a:r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400" dirty="0"/>
          </a:p>
        </p:txBody>
      </p:sp>
      <p:pic>
        <p:nvPicPr>
          <p:cNvPr id="9" name="Picture 8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A08168A0-8AE3-C442-37B6-DD8A7AD54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67" y="3169613"/>
            <a:ext cx="1876142" cy="690840"/>
          </a:xfrm>
          <a:prstGeom prst="rect">
            <a:avLst/>
          </a:prstGeom>
        </p:spPr>
      </p:pic>
      <p:pic>
        <p:nvPicPr>
          <p:cNvPr id="11" name="Picture 10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51D05646-9163-EB3D-F8BE-BC52C031C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7" y="4584058"/>
            <a:ext cx="2526891" cy="7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DD6BA-D272-E64C-C79A-A8A37C2C0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230EA-F246-EB34-0E96-A219610F9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1" y="365125"/>
            <a:ext cx="3843440" cy="922901"/>
          </a:xfrm>
        </p:spPr>
        <p:txBody>
          <a:bodyPr>
            <a:normAutofit/>
          </a:bodyPr>
          <a:lstStyle/>
          <a:p>
            <a:r>
              <a:rPr lang="en-CA" sz="4100" dirty="0"/>
              <a:t>Skewness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AABB6-5E97-B065-084D-E662857F7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92" y="1423280"/>
            <a:ext cx="4395634" cy="48398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700" b="1" dirty="0"/>
          </a:p>
          <a:p>
            <a:r>
              <a:rPr lang="en-US" sz="2000" b="1" dirty="0"/>
              <a:t>Interpretation in Terms of Anxiety Attacks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Since </a:t>
            </a:r>
            <a:r>
              <a:rPr lang="en-US" sz="2000" b="1" dirty="0"/>
              <a:t>skewness &gt; 0</a:t>
            </a:r>
            <a:r>
              <a:rPr lang="en-US" sz="2000" dirty="0"/>
              <a:t>, the data is </a:t>
            </a:r>
            <a:r>
              <a:rPr lang="en-US" sz="2000" b="1" dirty="0"/>
              <a:t>positively skewed</a:t>
            </a:r>
            <a:r>
              <a:rPr lang="en-US" sz="20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This means </a:t>
            </a:r>
            <a:r>
              <a:rPr lang="en-US" sz="2000" b="1" dirty="0"/>
              <a:t>most anxiety attacks are shorter</a:t>
            </a:r>
            <a:r>
              <a:rPr lang="en-US" sz="2000" dirty="0"/>
              <a:t>, but a few </a:t>
            </a:r>
            <a:r>
              <a:rPr lang="en-US" sz="2000" b="1" dirty="0"/>
              <a:t>long-lasting episodes</a:t>
            </a:r>
            <a:r>
              <a:rPr lang="en-US" sz="2000" dirty="0"/>
              <a:t> (e.g., 45 min, 60 min) pull the distribution to the right.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/>
              <a:t>long tail</a:t>
            </a:r>
            <a:r>
              <a:rPr lang="en-US" sz="2000" dirty="0"/>
              <a:t> suggests that while most people experience brief anxiety attacks, </a:t>
            </a:r>
            <a:r>
              <a:rPr lang="en-US" sz="2000" b="1" dirty="0"/>
              <a:t>some experience significantly longer episodes</a:t>
            </a:r>
            <a:endParaRPr lang="en-US" sz="2000" dirty="0"/>
          </a:p>
        </p:txBody>
      </p:sp>
      <p:pic>
        <p:nvPicPr>
          <p:cNvPr id="5" name="Picture 4" descr="Red arrow deviating from a line of white arrows">
            <a:extLst>
              <a:ext uri="{FF2B5EF4-FFF2-40B4-BE49-F238E27FC236}">
                <a16:creationId xmlns:a16="http://schemas.microsoft.com/office/drawing/2014/main" id="{20BC18E9-D34C-3998-755A-433DB093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53" r="16639"/>
          <a:stretch/>
        </p:blipFill>
        <p:spPr>
          <a:xfrm>
            <a:off x="4671911" y="10"/>
            <a:ext cx="4472089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12854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96ECE9-01D5-43B0-27AB-386CB935E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699" y="687480"/>
            <a:ext cx="5605629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85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  <a:endParaRPr lang="en-US" sz="385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710799-95B8-7790-7360-BEEE9AF7B3D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15462" y="1735354"/>
            <a:ext cx="5033221" cy="45464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-22860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Statistical measures summarize and describe datasets.</a:t>
            </a:r>
          </a:p>
          <a:p>
            <a:pPr marR="0" lvl="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They help understand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central tendency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spread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, and </a:t>
            </a: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relationships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 in data.</a:t>
            </a:r>
          </a:p>
          <a:p>
            <a:pPr marR="0" lvl="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R="0" lvl="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Common types:</a:t>
            </a:r>
          </a:p>
          <a:p>
            <a:pPr marL="0" marR="0" lvl="0" indent="-22860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Measures of Central Tendency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: Mean, Median, Mode (center of the data)</a:t>
            </a:r>
          </a:p>
          <a:p>
            <a:pPr marL="0" marR="0" lvl="0" indent="-22860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Measures of Dispersion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: Range, Variance, Standard Deviation (spread of the data)</a:t>
            </a:r>
          </a:p>
          <a:p>
            <a:pPr marR="0" lvl="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effectLst/>
              </a:rPr>
              <a:t>Measures of Shape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effectLst/>
              </a:rPr>
              <a:t>: Skewness, Kurtosis (symmetry and peak of the data)</a:t>
            </a:r>
          </a:p>
          <a:p>
            <a:pPr marL="0" marR="0" lvl="0" indent="-228600" algn="l" defTabSz="91440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9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6" name="Graphic 35" descr="Books">
            <a:extLst>
              <a:ext uri="{FF2B5EF4-FFF2-40B4-BE49-F238E27FC236}">
                <a16:creationId xmlns:a16="http://schemas.microsoft.com/office/drawing/2014/main" id="{46E83E76-3D5A-63A8-449C-F493CFD79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75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986BC-74C5-7960-5346-AF5563C9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BB08-DF25-A37A-73FA-BB31F81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791" y="78096"/>
            <a:ext cx="7054418" cy="482344"/>
          </a:xfrm>
        </p:spPr>
        <p:txBody>
          <a:bodyPr>
            <a:normAutofit fontScale="90000"/>
          </a:bodyPr>
          <a:lstStyle/>
          <a:p>
            <a:pPr algn="ctr"/>
            <a:r>
              <a:rPr lang="en-CA" sz="3200" dirty="0"/>
              <a:t>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B0B3A7-9639-86E9-A599-4DBCB4189949}"/>
              </a:ext>
            </a:extLst>
          </p:cNvPr>
          <p:cNvSpPr txBox="1"/>
          <p:nvPr/>
        </p:nvSpPr>
        <p:spPr>
          <a:xfrm>
            <a:off x="599767" y="871026"/>
            <a:ext cx="809194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how the values of a random variable are spread or arranged across possible outcomes. It shows the probability or frequency of each possible outcome in a given set of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Bell-shaped, symmetric curve.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 = Median = Mode.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Heights, test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Uniform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Equal probability for all outcomes.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Rolling a fair die.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Binomial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successes in fixed trials.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Coin flips, quality tests.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Exponential Distribution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Models time between independent events.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 Waiting times, machine lifespan</a:t>
            </a:r>
          </a:p>
        </p:txBody>
      </p:sp>
      <p:pic>
        <p:nvPicPr>
          <p:cNvPr id="14" name="Picture 13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743FAAC4-9851-8600-7EE1-F8F968BA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148" y="1985406"/>
            <a:ext cx="3058600" cy="893045"/>
          </a:xfrm>
          <a:prstGeom prst="rect">
            <a:avLst/>
          </a:prstGeom>
        </p:spPr>
      </p:pic>
      <p:pic>
        <p:nvPicPr>
          <p:cNvPr id="18" name="Picture 17" descr="A white background with blue text&#10;&#10;AI-generated content may be incorrect.">
            <a:extLst>
              <a:ext uri="{FF2B5EF4-FFF2-40B4-BE49-F238E27FC236}">
                <a16:creationId xmlns:a16="http://schemas.microsoft.com/office/drawing/2014/main" id="{4108E954-A82D-2CB6-1B73-8BB708E10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04" y="1660363"/>
            <a:ext cx="2717940" cy="15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100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524308-66D7-B9EE-FDC3-FD2705A6E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0A60B-63B3-DEDE-C08B-A3CC10C6E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CA" sz="3400" dirty="0">
                <a:solidFill>
                  <a:srgbClr val="FFFFFF"/>
                </a:solidFill>
              </a:rPr>
              <a:t>Distribution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C34C-3DCD-5C3D-C5BC-F37624697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to Use a Distribution?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Data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Identify patterns, spread, and trends.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Outcomes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 probability distributions for forecasting.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Check if data fits a distribution.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Assessment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Estimate probabilities in uncertain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Modeling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Build models for simulations and forecasting.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 of Distribution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 reveal how data is spread across different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help predict future outcomes based on past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Distributions are key for statistical testing and hypothesis validation.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assist in identifying outliers or unusual data points.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 understanding enables accurate modeling of real-world processes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183577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AAA81A-6F81-1735-BAEF-B13CAC797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645EAA-8823-F81A-197F-698AF558A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48" y="365125"/>
            <a:ext cx="8317705" cy="1325563"/>
          </a:xfrm>
        </p:spPr>
        <p:txBody>
          <a:bodyPr>
            <a:normAutofit/>
          </a:bodyPr>
          <a:lstStyle/>
          <a:p>
            <a:r>
              <a:rPr lang="en-CA" sz="3500" dirty="0"/>
              <a:t>Distribution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BC7D27-CC34-6F1D-792C-47953379B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4867765"/>
              </p:ext>
            </p:extLst>
          </p:nvPr>
        </p:nvGraphicFramePr>
        <p:xfrm>
          <a:off x="413148" y="1637505"/>
          <a:ext cx="8320087" cy="464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1932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3"/>
            <a:ext cx="7543800" cy="1450757"/>
          </a:xfrm>
        </p:spPr>
        <p:txBody>
          <a:bodyPr>
            <a:normAutofit/>
          </a:bodyPr>
          <a:lstStyle/>
          <a:p>
            <a:r>
              <a:t>Conclusion</a:t>
            </a:r>
          </a:p>
        </p:txBody>
      </p:sp>
      <p:graphicFrame>
        <p:nvGraphicFramePr>
          <p:cNvPr id="8" name="Rectangle 1">
            <a:extLst>
              <a:ext uri="{FF2B5EF4-FFF2-40B4-BE49-F238E27FC236}">
                <a16:creationId xmlns:a16="http://schemas.microsoft.com/office/drawing/2014/main" id="{F90ECD3B-E419-0C44-E1FD-62ED196E66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4291949"/>
              </p:ext>
            </p:extLst>
          </p:nvPr>
        </p:nvGraphicFramePr>
        <p:xfrm>
          <a:off x="822722" y="2098515"/>
          <a:ext cx="75438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0E259-9A1F-B5CC-FF9C-4110E3945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77057DD-546F-6E2D-EA5B-D0EC915C6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4F073-EDE3-045B-A019-F9AC559F7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4350" y="685800"/>
            <a:ext cx="81153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35BA5-8352-6703-1880-3AB19185A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2084" y="1417931"/>
            <a:ext cx="3421026" cy="1416090"/>
          </a:xfrm>
        </p:spPr>
        <p:txBody>
          <a:bodyPr anchor="b">
            <a:normAutofit/>
          </a:bodyPr>
          <a:lstStyle/>
          <a:p>
            <a:r>
              <a:rPr lang="en-US" sz="2800" b="1" u="sng" dirty="0">
                <a:solidFill>
                  <a:srgbClr val="595959"/>
                </a:solidFill>
              </a:rPr>
              <a:t>Measure of Central Tendency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157030-1182-B172-ED6D-F51738A46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089" y="3575857"/>
            <a:ext cx="4198374" cy="1416090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A single value that represents or describes all the data</a:t>
            </a:r>
            <a:r>
              <a:rPr lang="en-US" sz="1200" dirty="0">
                <a:solidFill>
                  <a:srgbClr val="595959"/>
                </a:solidFill>
              </a:rPr>
              <a:t>.</a:t>
            </a:r>
          </a:p>
        </p:txBody>
      </p: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E13F3980-3619-9DEE-4EE3-14CBC5F9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8201" y="1922089"/>
            <a:ext cx="3013822" cy="30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1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D29121B6-CC83-4529-87ED-89AE1AD34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F48C3783-EF6E-445F-A78D-9DE1771B0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EBEBEB"/>
                </a:solidFill>
              </a:rPr>
              <a:t>Mean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7DCDB-78ED-480D-8CA0-9930E8F29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1F48B6A-C55F-4FD5-9034-DC9867D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0E3E7076-FF28-BA98-1024-67BD1FC95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767136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249AA-9E68-CBDE-9550-8D7C67DED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9121B6-CC83-4529-87ED-89AE1AD34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F48C3783-EF6E-445F-A78D-9DE1771B0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9954" y="1460230"/>
            <a:ext cx="2604045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7CD1D8-4AA0-FE2C-52EF-66AB240A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7" y="629267"/>
            <a:ext cx="6939116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B7DCDB-78ED-480D-8CA0-9930E8F29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F48B6A-C55F-4FD5-9034-DC9867D02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9144312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FE84A4-2189-57C1-6F98-35C5A1E5F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8907936"/>
              </p:ext>
            </p:extLst>
          </p:nvPr>
        </p:nvGraphicFramePr>
        <p:xfrm>
          <a:off x="486697" y="2810256"/>
          <a:ext cx="8171528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1646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500" y="447188"/>
            <a:ext cx="7928998" cy="970450"/>
          </a:xfrm>
        </p:spPr>
        <p:txBody>
          <a:bodyPr>
            <a:normAutofit/>
          </a:bodyPr>
          <a:lstStyle/>
          <a:p>
            <a:r>
              <a:rPr lang="en-US" u="sng"/>
              <a:t>Median</a:t>
            </a:r>
            <a:r>
              <a:rPr lang="en-US"/>
              <a:t> </a:t>
            </a:r>
          </a:p>
        </p:txBody>
      </p:sp>
      <p:graphicFrame>
        <p:nvGraphicFramePr>
          <p:cNvPr id="90" name="Content Placeholder 2">
            <a:extLst>
              <a:ext uri="{FF2B5EF4-FFF2-40B4-BE49-F238E27FC236}">
                <a16:creationId xmlns:a16="http://schemas.microsoft.com/office/drawing/2014/main" id="{0FB547AA-BE76-04DE-4AB7-032DC20677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4094308"/>
              </p:ext>
            </p:extLst>
          </p:nvPr>
        </p:nvGraphicFramePr>
        <p:xfrm>
          <a:off x="742181" y="2494722"/>
          <a:ext cx="7915275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C8DEA17-7359-407D-A02A-A8CF27164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00441CD-8CC9-4AD0-907B-02DF1B001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1962" y="1411015"/>
            <a:ext cx="5856119" cy="4103960"/>
          </a:xfrm>
          <a:prstGeom prst="rect">
            <a:avLst/>
          </a:prstGeom>
          <a:blipFill dpi="0" rotWithShape="1">
            <a:blip r:embed="rId3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6DA029-2D81-4CD3-94FD-0DE7C7C98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46249" y="1540931"/>
            <a:ext cx="5657851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97E00D-CA46-4017-A976-63BD0CB07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9173373" cy="659658"/>
            <a:chOff x="-16934" y="3123631"/>
            <a:chExt cx="12231160" cy="659658"/>
          </a:xfrm>
        </p:grpSpPr>
        <p:sp>
          <p:nvSpPr>
            <p:cNvPr id="17" name="Rounded Rectangle 17">
              <a:extLst>
                <a:ext uri="{FF2B5EF4-FFF2-40B4-BE49-F238E27FC236}">
                  <a16:creationId xmlns:a16="http://schemas.microsoft.com/office/drawing/2014/main" id="{E6F384A6-53DA-4F11-8B23-B3B8224DE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E15DC92-3502-4B25-A420-0FD164521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0332DC96-9E36-410B-B37F-6AFCF1D69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EBAF10C-B0FA-4F83-90B2-EBEE61AC5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90B13FAF-5781-3FF4-BCBC-76B4C41F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9298" y="2104102"/>
            <a:ext cx="5111752" cy="2979175"/>
          </a:xfrm>
        </p:spPr>
        <p:txBody>
          <a:bodyPr>
            <a:normAutofit/>
          </a:bodyPr>
          <a:lstStyle/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b="1" dirty="0">
                <a:latin typeface="Calibri"/>
              </a:rPr>
              <a:t>Example Dataset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Stress Levels: [2, 3, 4, 5, 6, 7, 8, 9, 10] (Odd count)</a:t>
            </a:r>
          </a:p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=9 (odd)</a:t>
            </a:r>
          </a:p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Using the formula:</a:t>
            </a:r>
          </a:p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Median=X((9+1)/2)=X5 </a:t>
            </a:r>
          </a:p>
          <a:p>
            <a:pPr marR="0" lvl="0" defTabSz="4572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The 5th value is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, so the median stress level = 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>
              <a:lnSpc>
                <a:spcPct val="90000"/>
              </a:lnSpc>
            </a:pPr>
            <a:endParaRPr lang="en-US" sz="11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B150E35-A777-4E6D-8905-130F608C6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19299" y="3522131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53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E7565-F381-63CB-C53C-8DD630A9B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608D3F-D39B-2353-2BA7-655A9694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4" y="960120"/>
            <a:ext cx="2899271" cy="4171278"/>
          </a:xfrm>
        </p:spPr>
        <p:txBody>
          <a:bodyPr>
            <a:normAutofit/>
          </a:bodyPr>
          <a:lstStyle/>
          <a:p>
            <a:pPr algn="r"/>
            <a:r>
              <a:rPr lang="en-US" sz="3800" b="1" u="sng" dirty="0">
                <a:solidFill>
                  <a:schemeClr val="tx1"/>
                </a:solidFill>
              </a:rPr>
              <a:t>Mode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64197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AE88D-7810-409E-0669-BA5D5C48C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373" y="960120"/>
            <a:ext cx="4133850" cy="4171278"/>
          </a:xfrm>
        </p:spPr>
        <p:txBody>
          <a:bodyPr>
            <a:normAutofit/>
          </a:bodyPr>
          <a:lstStyle/>
          <a:p>
            <a:r>
              <a:rPr dirty="0"/>
              <a:t>Definition: The most frequently occurring value</a:t>
            </a:r>
            <a:endParaRPr lang="en-CA" dirty="0"/>
          </a:p>
          <a:p>
            <a:r>
              <a:rPr lang="en-CA" dirty="0"/>
              <a:t>Formula: Mode=</a:t>
            </a:r>
            <a:r>
              <a:rPr lang="en-CA" dirty="0" err="1"/>
              <a:t>Xmax</a:t>
            </a:r>
            <a:r>
              <a:rPr lang="en-CA" dirty="0"/>
              <a:t>(f)​</a:t>
            </a:r>
            <a:endParaRPr dirty="0"/>
          </a:p>
          <a:p>
            <a:r>
              <a:rPr dirty="0"/>
              <a:t>Importance: Useful for categorical data analysis</a:t>
            </a:r>
          </a:p>
          <a:p>
            <a:r>
              <a:rPr dirty="0"/>
              <a:t>When to use: Identifying the most common category</a:t>
            </a:r>
          </a:p>
          <a:p>
            <a:r>
              <a:rPr dirty="0"/>
              <a:t>Example: Most common Smoking status (Yes/No) among individuals.</a:t>
            </a:r>
          </a:p>
        </p:txBody>
      </p:sp>
    </p:spTree>
    <p:extLst>
      <p:ext uri="{BB962C8B-B14F-4D97-AF65-F5344CB8AC3E}">
        <p14:creationId xmlns:p14="http://schemas.microsoft.com/office/powerpoint/2010/main" val="36018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01500C-A1A5-4375-A2D5-17B9940C8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8E1F8CE-D0B9-46E1-9994-B0EB7F220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355" y="243840"/>
            <a:ext cx="8793480" cy="6377939"/>
          </a:xfrm>
          <a:prstGeom prst="rect">
            <a:avLst/>
          </a:prstGeom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75E7263-4FEE-B448-D7ED-AA8341AA0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363794"/>
            <a:ext cx="7404653" cy="57322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18288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endParaRPr kumimoji="0" lang="en-US" altLang="en-US" sz="1300" b="1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18288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endParaRPr lang="en-US" altLang="en-US" sz="1300" b="1" dirty="0"/>
          </a:p>
          <a:p>
            <a:pPr marR="0" lvl="0" algn="ctr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Applying the Formula to "Smoking Status" Column</a:t>
            </a: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18288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Let's assume the dataset contains the following Smoking Status responses:</a:t>
            </a:r>
          </a:p>
          <a:p>
            <a:pPr marL="0" marR="0" lvl="0" indent="-18288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Identify unique values: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Yes, No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Count the frequency of each:</a:t>
            </a:r>
          </a:p>
          <a:p>
            <a:pPr marL="457200" marR="0" lvl="1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"Yes" appears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times</a:t>
            </a:r>
          </a:p>
          <a:p>
            <a:pPr marL="457200" marR="0" lvl="1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"No" appears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times</a:t>
            </a:r>
          </a:p>
          <a:p>
            <a:pPr marL="0" marR="0" lvl="0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Step 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The mode is the value with the highest frequency:</a:t>
            </a:r>
          </a:p>
          <a:p>
            <a:pPr marL="0" marR="0" lvl="0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Mode="No"</a:t>
            </a:r>
          </a:p>
          <a:p>
            <a:pPr marL="0" marR="0" lvl="0" indent="-182880" defTabSz="914400" fontAlgn="base">
              <a:spcBef>
                <a:spcPct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So, the most common smoking status in the dataset is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"No"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meaning most individuals in the dataset do not smoke.</a:t>
            </a:r>
          </a:p>
        </p:txBody>
      </p:sp>
    </p:spTree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10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3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1A9F9826-882C-40B9-8F38-5A3B8CFD196D}"/>
    </a:ext>
  </a:extLst>
</a:theme>
</file>

<file path=ppt/theme/theme4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6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7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8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9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Override1.xml><?xml version="1.0" encoding="utf-8"?>
<a:themeOverride xmlns:a="http://schemas.openxmlformats.org/drawingml/2006/main">
  <a:clrScheme name="Office 2013 - 2022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 2013 - 2022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3045</TotalTime>
  <Words>1798</Words>
  <Application>Microsoft Office PowerPoint</Application>
  <PresentationFormat>On-screen Show (4:3)</PresentationFormat>
  <Paragraphs>219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23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Calibri Light</vt:lpstr>
      <vt:lpstr>Century Gothic</vt:lpstr>
      <vt:lpstr>Corbel</vt:lpstr>
      <vt:lpstr>Garamond</vt:lpstr>
      <vt:lpstr>Gill Sans MT</vt:lpstr>
      <vt:lpstr>Inter</vt:lpstr>
      <vt:lpstr>KaTeX_Main</vt:lpstr>
      <vt:lpstr>Rockwell</vt:lpstr>
      <vt:lpstr>Times New Roman</vt:lpstr>
      <vt:lpstr>Tw Cen MT</vt:lpstr>
      <vt:lpstr>Wingdings</vt:lpstr>
      <vt:lpstr>Wingdings 3</vt:lpstr>
      <vt:lpstr>Office Theme</vt:lpstr>
      <vt:lpstr>Ion</vt:lpstr>
      <vt:lpstr>Parallax</vt:lpstr>
      <vt:lpstr>1_Organic</vt:lpstr>
      <vt:lpstr>Atlas</vt:lpstr>
      <vt:lpstr>Basis</vt:lpstr>
      <vt:lpstr>2_Organic</vt:lpstr>
      <vt:lpstr>Droplet</vt:lpstr>
      <vt:lpstr>Parcel</vt:lpstr>
      <vt:lpstr>Office 2013 - 2022 Theme</vt:lpstr>
      <vt:lpstr>Retrospect</vt:lpstr>
      <vt:lpstr>UNDERSTANDING STATISTICAL MEASURES</vt:lpstr>
      <vt:lpstr>Introduction</vt:lpstr>
      <vt:lpstr>Measure of Central Tendency</vt:lpstr>
      <vt:lpstr>Mean</vt:lpstr>
      <vt:lpstr>Mean</vt:lpstr>
      <vt:lpstr>Median </vt:lpstr>
      <vt:lpstr>PowerPoint Presentation</vt:lpstr>
      <vt:lpstr>Mode</vt:lpstr>
      <vt:lpstr>PowerPoint Presentation</vt:lpstr>
      <vt:lpstr>Mode</vt:lpstr>
      <vt:lpstr>Standard Deviation</vt:lpstr>
      <vt:lpstr>Example</vt:lpstr>
      <vt:lpstr>Variance</vt:lpstr>
      <vt:lpstr>PowerPoint Presentation</vt:lpstr>
      <vt:lpstr>(Measure of Shape)</vt:lpstr>
      <vt:lpstr>Skewness (Measure of Shape)</vt:lpstr>
      <vt:lpstr>Skewness</vt:lpstr>
      <vt:lpstr>Skewness</vt:lpstr>
      <vt:lpstr>Skewness</vt:lpstr>
      <vt:lpstr>Distribution</vt:lpstr>
      <vt:lpstr>Distribution </vt:lpstr>
      <vt:lpstr>Distribution 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Dell</dc:creator>
  <cp:keywords/>
  <dc:description>generated using python-pptx</dc:description>
  <cp:lastModifiedBy>Nitin .</cp:lastModifiedBy>
  <cp:revision>28</cp:revision>
  <dcterms:created xsi:type="dcterms:W3CDTF">2013-01-27T09:14:16Z</dcterms:created>
  <dcterms:modified xsi:type="dcterms:W3CDTF">2025-02-15T00:49:43Z</dcterms:modified>
  <cp:category/>
</cp:coreProperties>
</file>